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1"/>
  </p:sldMasterIdLst>
  <p:notesMasterIdLst>
    <p:notesMasterId r:id="rId23"/>
  </p:notesMasterIdLst>
  <p:sldIdLst>
    <p:sldId id="1366" r:id="rId2"/>
    <p:sldId id="439" r:id="rId3"/>
    <p:sldId id="1377" r:id="rId4"/>
    <p:sldId id="682" r:id="rId5"/>
    <p:sldId id="1361" r:id="rId6"/>
    <p:sldId id="1375" r:id="rId7"/>
    <p:sldId id="358" r:id="rId8"/>
    <p:sldId id="495" r:id="rId9"/>
    <p:sldId id="1370" r:id="rId10"/>
    <p:sldId id="716" r:id="rId11"/>
    <p:sldId id="1376" r:id="rId12"/>
    <p:sldId id="1369" r:id="rId13"/>
    <p:sldId id="269" r:id="rId14"/>
    <p:sldId id="1362" r:id="rId15"/>
    <p:sldId id="1367" r:id="rId16"/>
    <p:sldId id="1363" r:id="rId17"/>
    <p:sldId id="1368" r:id="rId18"/>
    <p:sldId id="265" r:id="rId19"/>
    <p:sldId id="1378" r:id="rId20"/>
    <p:sldId id="518" r:id="rId21"/>
    <p:sldId id="1379" r:id="rId22"/>
  </p:sldIdLst>
  <p:sldSz cx="9144000" cy="5143500" type="screen16x9"/>
  <p:notesSz cx="6858000" cy="9144000"/>
  <p:defaultTextStyle>
    <a:defPPr>
      <a:defRPr lang="es-A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CIONES DE APERTURA" id="{41A8D957-20B4-4A4B-9E7B-3EE8BAE99DB6}">
          <p14:sldIdLst>
            <p14:sldId id="1366"/>
          </p14:sldIdLst>
        </p14:section>
        <p14:section name="SLIDES" id="{5E8619E0-649F-D949-BE57-9B4D2B94EB2E}">
          <p14:sldIdLst>
            <p14:sldId id="439"/>
            <p14:sldId id="1377"/>
            <p14:sldId id="682"/>
            <p14:sldId id="1361"/>
            <p14:sldId id="1375"/>
            <p14:sldId id="358"/>
            <p14:sldId id="495"/>
            <p14:sldId id="1370"/>
            <p14:sldId id="716"/>
            <p14:sldId id="1376"/>
            <p14:sldId id="1369"/>
            <p14:sldId id="269"/>
            <p14:sldId id="1362"/>
            <p14:sldId id="1367"/>
            <p14:sldId id="1363"/>
            <p14:sldId id="1368"/>
            <p14:sldId id="265"/>
            <p14:sldId id="1378"/>
            <p14:sldId id="518"/>
            <p14:sldId id="1379"/>
          </p14:sldIdLst>
        </p14:section>
        <p14:section name="CIERRE" id="{115D1EEA-9171-0849-87C7-88463D3EED4A}">
          <p14:sldIdLst/>
        </p14:section>
      </p14:sectionLst>
    </p:ext>
    <p:ext uri="{EFAFB233-063F-42B5-8137-9DF3F51BA10A}">
      <p15:sldGuideLst xmlns:p15="http://schemas.microsoft.com/office/powerpoint/2012/main">
        <p15:guide id="1" pos="4014" userDrawn="1">
          <p15:clr>
            <a:srgbClr val="A4A3A4"/>
          </p15:clr>
        </p15:guide>
        <p15:guide id="2" orient="horz" pos="57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91D440-C0F0-C6AF-D788-6FAE00592AF4}" name="Lucía Gandolfi Donadio" initials="LGD" userId="S::lgandolfi@inti.gob.ar::0260d5f5-a317-429e-9640-df57b9c5257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ADDB"/>
    <a:srgbClr val="01ABD6"/>
    <a:srgbClr val="A762C3"/>
    <a:srgbClr val="002C87"/>
    <a:srgbClr val="61D2EF"/>
    <a:srgbClr val="121212"/>
    <a:srgbClr val="3AD2C8"/>
    <a:srgbClr val="FBDE40"/>
    <a:srgbClr val="FFFFFF"/>
    <a:srgbClr val="414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1656" y="138"/>
      </p:cViewPr>
      <p:guideLst>
        <p:guide pos="4014"/>
        <p:guide orient="horz" pos="5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9F143-0BFA-604B-8486-87690E431929}" type="datetimeFigureOut">
              <a:rPr lang="es-AR" smtClean="0"/>
              <a:t>7/4/2025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292F9-E7FE-E044-977E-3E0DA8EBC4A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28787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f441d3db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f441d3db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8364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f441d3db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f441d3db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3588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f441d3db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f441d3db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7874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f441d3db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f441d3db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152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f441d3db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f441d3db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48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f441d3db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f441d3db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7675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f441d3db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f441d3db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0476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f441d3db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f441d3db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384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292F9-E7FE-E044-977E-3E0DA8EBC4AD}" type="slidenum">
              <a:rPr lang="es-AR" smtClean="0"/>
              <a:t>18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5356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717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2"/>
          <p:cNvSpPr/>
          <p:nvPr/>
        </p:nvSpPr>
        <p:spPr>
          <a:xfrm>
            <a:off x="2928375" y="1381634"/>
            <a:ext cx="6215700" cy="3773700"/>
          </a:xfrm>
          <a:prstGeom prst="rect">
            <a:avLst/>
          </a:prstGeom>
          <a:solidFill>
            <a:srgbClr val="D0D3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EEEEE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2"/>
          <p:cNvSpPr txBox="1">
            <a:spLocks noGrp="1"/>
          </p:cNvSpPr>
          <p:nvPr>
            <p:ph type="body" idx="1"/>
          </p:nvPr>
        </p:nvSpPr>
        <p:spPr>
          <a:xfrm>
            <a:off x="3397946" y="1923685"/>
            <a:ext cx="2027238" cy="254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754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B5E2"/>
              </a:buClr>
              <a:buSzPts val="1404"/>
              <a:buFont typeface="Helvetica Neue"/>
              <a:buChar char="●"/>
              <a:defRPr sz="1200" b="1" i="0" u="none" strike="noStrike" cap="none">
                <a:solidFill>
                  <a:srgbClr val="333F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Google Shape;323;p32"/>
          <p:cNvSpPr txBox="1">
            <a:spLocks noGrp="1"/>
          </p:cNvSpPr>
          <p:nvPr>
            <p:ph type="body" idx="2"/>
          </p:nvPr>
        </p:nvSpPr>
        <p:spPr>
          <a:xfrm>
            <a:off x="6030013" y="1923685"/>
            <a:ext cx="2027238" cy="254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754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B5E2"/>
              </a:buClr>
              <a:buSzPts val="1404"/>
              <a:buFont typeface="Helvetica Neue"/>
              <a:buChar char="●"/>
              <a:defRPr sz="1200" b="1" i="0" u="none" strike="noStrike" cap="none">
                <a:solidFill>
                  <a:srgbClr val="333F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32"/>
          <p:cNvSpPr txBox="1">
            <a:spLocks noGrp="1"/>
          </p:cNvSpPr>
          <p:nvPr>
            <p:ph type="body" idx="3"/>
          </p:nvPr>
        </p:nvSpPr>
        <p:spPr>
          <a:xfrm>
            <a:off x="3175000" y="328232"/>
            <a:ext cx="4776788" cy="464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B5E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32"/>
          <p:cNvSpPr txBox="1">
            <a:spLocks noGrp="1"/>
          </p:cNvSpPr>
          <p:nvPr>
            <p:ph type="body" idx="4"/>
          </p:nvPr>
        </p:nvSpPr>
        <p:spPr>
          <a:xfrm>
            <a:off x="3175000" y="677318"/>
            <a:ext cx="4776788" cy="464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1" i="0" u="none" strike="noStrike" cap="none">
                <a:solidFill>
                  <a:srgbClr val="333F48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26" name="Google Shape;326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680" y="4935"/>
            <a:ext cx="3021485" cy="51416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" name="Google Shape;327;p32"/>
          <p:cNvGrpSpPr/>
          <p:nvPr/>
        </p:nvGrpSpPr>
        <p:grpSpPr>
          <a:xfrm>
            <a:off x="8057251" y="325712"/>
            <a:ext cx="566557" cy="1477580"/>
            <a:chOff x="8057251" y="307782"/>
            <a:chExt cx="566557" cy="1477580"/>
          </a:xfrm>
        </p:grpSpPr>
        <p:sp>
          <p:nvSpPr>
            <p:cNvPr id="328" name="Google Shape;328;p32"/>
            <p:cNvSpPr/>
            <p:nvPr/>
          </p:nvSpPr>
          <p:spPr>
            <a:xfrm>
              <a:off x="8057251" y="308660"/>
              <a:ext cx="109728" cy="109728"/>
            </a:xfrm>
            <a:prstGeom prst="ellipse">
              <a:avLst/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9" name="Google Shape;329;p32"/>
            <p:cNvGrpSpPr/>
            <p:nvPr/>
          </p:nvGrpSpPr>
          <p:grpSpPr>
            <a:xfrm>
              <a:off x="8290563" y="538296"/>
              <a:ext cx="333244" cy="109728"/>
              <a:chOff x="7845118" y="646862"/>
              <a:chExt cx="333244" cy="109728"/>
            </a:xfrm>
          </p:grpSpPr>
          <p:sp>
            <p:nvSpPr>
              <p:cNvPr id="330" name="Google Shape;330;p32"/>
              <p:cNvSpPr/>
              <p:nvPr/>
            </p:nvSpPr>
            <p:spPr>
              <a:xfrm>
                <a:off x="8068634" y="646862"/>
                <a:ext cx="109728" cy="109728"/>
              </a:xfrm>
              <a:prstGeom prst="ellipse">
                <a:avLst/>
              </a:prstGeom>
              <a:solidFill>
                <a:srgbClr val="00B5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32"/>
              <p:cNvSpPr/>
              <p:nvPr/>
            </p:nvSpPr>
            <p:spPr>
              <a:xfrm>
                <a:off x="7845118" y="646862"/>
                <a:ext cx="109728" cy="109728"/>
              </a:xfrm>
              <a:prstGeom prst="ellipse">
                <a:avLst/>
              </a:prstGeom>
              <a:solidFill>
                <a:srgbClr val="D0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2" name="Google Shape;332;p32"/>
            <p:cNvSpPr/>
            <p:nvPr/>
          </p:nvSpPr>
          <p:spPr>
            <a:xfrm>
              <a:off x="8288877" y="767210"/>
              <a:ext cx="109728" cy="109728"/>
            </a:xfrm>
            <a:prstGeom prst="rect">
              <a:avLst/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2"/>
            <p:cNvSpPr/>
            <p:nvPr/>
          </p:nvSpPr>
          <p:spPr>
            <a:xfrm>
              <a:off x="8290563" y="999030"/>
              <a:ext cx="109728" cy="109728"/>
            </a:xfrm>
            <a:prstGeom prst="ellipse">
              <a:avLst/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8510718" y="1446720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8510718" y="1675634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8510718" y="767736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8510718" y="307782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0886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rgbClr val="00358E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3"/>
          <p:cNvSpPr txBox="1">
            <a:spLocks noGrp="1"/>
          </p:cNvSpPr>
          <p:nvPr>
            <p:ph type="body" idx="1"/>
          </p:nvPr>
        </p:nvSpPr>
        <p:spPr>
          <a:xfrm>
            <a:off x="520700" y="1498796"/>
            <a:ext cx="7140729" cy="312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340" name="Google Shape;340;p33"/>
          <p:cNvGrpSpPr/>
          <p:nvPr/>
        </p:nvGrpSpPr>
        <p:grpSpPr>
          <a:xfrm>
            <a:off x="8057251" y="999030"/>
            <a:ext cx="566556" cy="2139648"/>
            <a:chOff x="8057251" y="999030"/>
            <a:chExt cx="566556" cy="2139648"/>
          </a:xfrm>
        </p:grpSpPr>
        <p:sp>
          <p:nvSpPr>
            <p:cNvPr id="341" name="Google Shape;341;p33"/>
            <p:cNvSpPr/>
            <p:nvPr/>
          </p:nvSpPr>
          <p:spPr>
            <a:xfrm>
              <a:off x="8290563" y="999030"/>
              <a:ext cx="109728" cy="109728"/>
            </a:xfrm>
            <a:prstGeom prst="ellipse">
              <a:avLst/>
            </a:prstGeom>
            <a:solidFill>
              <a:srgbClr val="00B5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3"/>
            <p:cNvSpPr/>
            <p:nvPr/>
          </p:nvSpPr>
          <p:spPr>
            <a:xfrm>
              <a:off x="8514079" y="1446720"/>
              <a:ext cx="109728" cy="10972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3"/>
            <p:cNvSpPr/>
            <p:nvPr/>
          </p:nvSpPr>
          <p:spPr>
            <a:xfrm>
              <a:off x="8288877" y="2114550"/>
              <a:ext cx="109728" cy="10972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3"/>
            <p:cNvSpPr/>
            <p:nvPr/>
          </p:nvSpPr>
          <p:spPr>
            <a:xfrm>
              <a:off x="8290563" y="2344186"/>
              <a:ext cx="109728" cy="10972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3"/>
            <p:cNvSpPr/>
            <p:nvPr/>
          </p:nvSpPr>
          <p:spPr>
            <a:xfrm>
              <a:off x="8514079" y="2571750"/>
              <a:ext cx="109728" cy="109728"/>
            </a:xfrm>
            <a:prstGeom prst="ellipse">
              <a:avLst/>
            </a:prstGeom>
            <a:solidFill>
              <a:srgbClr val="00B5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3"/>
            <p:cNvSpPr/>
            <p:nvPr/>
          </p:nvSpPr>
          <p:spPr>
            <a:xfrm>
              <a:off x="8057251" y="2571750"/>
              <a:ext cx="109728" cy="10972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3"/>
            <p:cNvSpPr/>
            <p:nvPr/>
          </p:nvSpPr>
          <p:spPr>
            <a:xfrm>
              <a:off x="8057251" y="2800010"/>
              <a:ext cx="109728" cy="10972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3"/>
            <p:cNvSpPr/>
            <p:nvPr/>
          </p:nvSpPr>
          <p:spPr>
            <a:xfrm>
              <a:off x="8057251" y="3028950"/>
              <a:ext cx="109728" cy="10972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3"/>
            <p:cNvSpPr/>
            <p:nvPr/>
          </p:nvSpPr>
          <p:spPr>
            <a:xfrm>
              <a:off x="8288877" y="1674854"/>
              <a:ext cx="109728" cy="10972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3"/>
            <p:cNvSpPr/>
            <p:nvPr/>
          </p:nvSpPr>
          <p:spPr>
            <a:xfrm>
              <a:off x="8057251" y="1674854"/>
              <a:ext cx="109728" cy="109728"/>
            </a:xfrm>
            <a:prstGeom prst="ellipse">
              <a:avLst/>
            </a:prstGeom>
            <a:solidFill>
              <a:srgbClr val="00B5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3"/>
            <p:cNvSpPr/>
            <p:nvPr/>
          </p:nvSpPr>
          <p:spPr>
            <a:xfrm>
              <a:off x="8290563" y="1445684"/>
              <a:ext cx="109728" cy="10972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3"/>
            <p:cNvSpPr/>
            <p:nvPr/>
          </p:nvSpPr>
          <p:spPr>
            <a:xfrm>
              <a:off x="8507358" y="1676142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00B5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3"/>
            <p:cNvSpPr/>
            <p:nvPr/>
          </p:nvSpPr>
          <p:spPr>
            <a:xfrm>
              <a:off x="8507358" y="2346282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00B5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4" name="Google Shape;35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2526" y="183129"/>
            <a:ext cx="1219529" cy="744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086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89F90353-B577-144E-A614-B025790EBE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560" y="328232"/>
            <a:ext cx="4776788" cy="464378"/>
          </a:xfrm>
          <a:prstGeom prst="rect">
            <a:avLst/>
          </a:prstGeom>
        </p:spPr>
        <p:txBody>
          <a:bodyPr/>
          <a:lstStyle>
            <a:lvl1pPr>
              <a:defRPr sz="2200" b="0" i="0">
                <a:solidFill>
                  <a:srgbClr val="00B5E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"/>
              <a:t>Texto simulado a modo ejemplo</a:t>
            </a:r>
            <a:endParaRPr lang="es-AR"/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A12789C0-E3B2-634D-9135-CFAE17E325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9560" y="677318"/>
            <a:ext cx="4776788" cy="464378"/>
          </a:xfrm>
          <a:prstGeom prst="rect">
            <a:avLst/>
          </a:prstGeom>
        </p:spPr>
        <p:txBody>
          <a:bodyPr/>
          <a:lstStyle>
            <a:lvl1pPr>
              <a:defRPr sz="2200" b="1" i="0">
                <a:solidFill>
                  <a:srgbClr val="333F48"/>
                </a:solidFill>
                <a:latin typeface="Montserrat Black" pitchFamily="2" charset="77"/>
              </a:defRPr>
            </a:lvl1pPr>
          </a:lstStyle>
          <a:p>
            <a:pPr lvl="0"/>
            <a:r>
              <a:rPr lang="es-ES"/>
              <a:t>y textos con </a:t>
            </a:r>
            <a:r>
              <a:rPr lang="es-ES" err="1"/>
              <a:t>bullets</a:t>
            </a:r>
            <a:endParaRPr lang="es-AR"/>
          </a:p>
        </p:txBody>
      </p:sp>
      <p:grpSp>
        <p:nvGrpSpPr>
          <p:cNvPr id="26" name="15 Grupo">
            <a:extLst>
              <a:ext uri="{FF2B5EF4-FFF2-40B4-BE49-F238E27FC236}">
                <a16:creationId xmlns:a16="http://schemas.microsoft.com/office/drawing/2014/main" id="{681049C3-A2E0-C644-ACF9-0F7769D9BB56}"/>
              </a:ext>
            </a:extLst>
          </p:cNvPr>
          <p:cNvGrpSpPr/>
          <p:nvPr userDrawn="1"/>
        </p:nvGrpSpPr>
        <p:grpSpPr>
          <a:xfrm>
            <a:off x="8057251" y="325712"/>
            <a:ext cx="566556" cy="1477580"/>
            <a:chOff x="8057251" y="307782"/>
            <a:chExt cx="566556" cy="1477580"/>
          </a:xfrm>
        </p:grpSpPr>
        <p:sp>
          <p:nvSpPr>
            <p:cNvPr id="27" name="16 Elipse">
              <a:extLst>
                <a:ext uri="{FF2B5EF4-FFF2-40B4-BE49-F238E27FC236}">
                  <a16:creationId xmlns:a16="http://schemas.microsoft.com/office/drawing/2014/main" id="{106278DD-3FC1-1D40-956E-3DE390837672}"/>
                </a:ext>
              </a:extLst>
            </p:cNvPr>
            <p:cNvSpPr/>
            <p:nvPr/>
          </p:nvSpPr>
          <p:spPr>
            <a:xfrm>
              <a:off x="8057251" y="308660"/>
              <a:ext cx="109728" cy="109728"/>
            </a:xfrm>
            <a:prstGeom prst="ellipse">
              <a:avLst/>
            </a:prstGeom>
            <a:solidFill>
              <a:srgbClr val="D0D3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grpSp>
          <p:nvGrpSpPr>
            <p:cNvPr id="28" name="17 Grupo">
              <a:extLst>
                <a:ext uri="{FF2B5EF4-FFF2-40B4-BE49-F238E27FC236}">
                  <a16:creationId xmlns:a16="http://schemas.microsoft.com/office/drawing/2014/main" id="{CC4E6860-1BB7-C84C-ABE4-118154BD3FDA}"/>
                </a:ext>
              </a:extLst>
            </p:cNvPr>
            <p:cNvGrpSpPr/>
            <p:nvPr/>
          </p:nvGrpSpPr>
          <p:grpSpPr>
            <a:xfrm>
              <a:off x="8290563" y="538296"/>
              <a:ext cx="333244" cy="109728"/>
              <a:chOff x="7845118" y="646862"/>
              <a:chExt cx="333244" cy="109728"/>
            </a:xfrm>
            <a:solidFill>
              <a:srgbClr val="EBECED"/>
            </a:solidFill>
          </p:grpSpPr>
          <p:sp>
            <p:nvSpPr>
              <p:cNvPr id="35" name="24 Elipse">
                <a:extLst>
                  <a:ext uri="{FF2B5EF4-FFF2-40B4-BE49-F238E27FC236}">
                    <a16:creationId xmlns:a16="http://schemas.microsoft.com/office/drawing/2014/main" id="{5AC9CD64-6B30-FE48-A079-EB317102CE93}"/>
                  </a:ext>
                </a:extLst>
              </p:cNvPr>
              <p:cNvSpPr/>
              <p:nvPr/>
            </p:nvSpPr>
            <p:spPr>
              <a:xfrm>
                <a:off x="8068634" y="646862"/>
                <a:ext cx="109728" cy="109728"/>
              </a:xfrm>
              <a:prstGeom prst="ellipse">
                <a:avLst/>
              </a:prstGeom>
              <a:solidFill>
                <a:srgbClr val="00B5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36" name="25 Elipse">
                <a:extLst>
                  <a:ext uri="{FF2B5EF4-FFF2-40B4-BE49-F238E27FC236}">
                    <a16:creationId xmlns:a16="http://schemas.microsoft.com/office/drawing/2014/main" id="{E770FAB0-A09B-AF4A-8D11-4E455B552DC5}"/>
                  </a:ext>
                </a:extLst>
              </p:cNvPr>
              <p:cNvSpPr/>
              <p:nvPr/>
            </p:nvSpPr>
            <p:spPr>
              <a:xfrm>
                <a:off x="7845118" y="646862"/>
                <a:ext cx="109728" cy="109728"/>
              </a:xfrm>
              <a:prstGeom prst="ellipse">
                <a:avLst/>
              </a:prstGeom>
              <a:solidFill>
                <a:srgbClr val="D0D3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sp>
          <p:nvSpPr>
            <p:cNvPr id="29" name="18 Rectángulo">
              <a:extLst>
                <a:ext uri="{FF2B5EF4-FFF2-40B4-BE49-F238E27FC236}">
                  <a16:creationId xmlns:a16="http://schemas.microsoft.com/office/drawing/2014/main" id="{7DADE922-1958-2E4A-81B4-10105CC057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8877" y="767210"/>
              <a:ext cx="109728" cy="109728"/>
            </a:xfrm>
            <a:prstGeom prst="rect">
              <a:avLst/>
            </a:prstGeom>
            <a:solidFill>
              <a:srgbClr val="D0D3D4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" name="19 Elipse">
              <a:extLst>
                <a:ext uri="{FF2B5EF4-FFF2-40B4-BE49-F238E27FC236}">
                  <a16:creationId xmlns:a16="http://schemas.microsoft.com/office/drawing/2014/main" id="{16DA7161-AE6B-4043-82DF-D6600F236E98}"/>
                </a:ext>
              </a:extLst>
            </p:cNvPr>
            <p:cNvSpPr/>
            <p:nvPr/>
          </p:nvSpPr>
          <p:spPr>
            <a:xfrm>
              <a:off x="8290563" y="999030"/>
              <a:ext cx="109728" cy="109728"/>
            </a:xfrm>
            <a:prstGeom prst="ellipse">
              <a:avLst/>
            </a:prstGeom>
            <a:solidFill>
              <a:srgbClr val="FFC2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" name="20 Elipse">
              <a:extLst>
                <a:ext uri="{FF2B5EF4-FFF2-40B4-BE49-F238E27FC236}">
                  <a16:creationId xmlns:a16="http://schemas.microsoft.com/office/drawing/2014/main" id="{8450AFF3-724B-604B-9FAA-EB957E8FF342}"/>
                </a:ext>
              </a:extLst>
            </p:cNvPr>
            <p:cNvSpPr/>
            <p:nvPr/>
          </p:nvSpPr>
          <p:spPr>
            <a:xfrm>
              <a:off x="8510718" y="1446720"/>
              <a:ext cx="109728" cy="109728"/>
            </a:xfrm>
            <a:prstGeom prst="ellipse">
              <a:avLst/>
            </a:prstGeom>
            <a:solidFill>
              <a:srgbClr val="D0D3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2" name="21 Marco">
              <a:extLst>
                <a:ext uri="{FF2B5EF4-FFF2-40B4-BE49-F238E27FC236}">
                  <a16:creationId xmlns:a16="http://schemas.microsoft.com/office/drawing/2014/main" id="{ACCC9CCB-A780-8841-9A14-F3654C1E10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0718" y="1675634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D0D3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33" name="22 Marco">
              <a:extLst>
                <a:ext uri="{FF2B5EF4-FFF2-40B4-BE49-F238E27FC236}">
                  <a16:creationId xmlns:a16="http://schemas.microsoft.com/office/drawing/2014/main" id="{C2DA5152-1E27-B341-B1D6-CC0DF44C28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0718" y="767736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D0D3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34" name="23 Marco">
              <a:extLst>
                <a:ext uri="{FF2B5EF4-FFF2-40B4-BE49-F238E27FC236}">
                  <a16:creationId xmlns:a16="http://schemas.microsoft.com/office/drawing/2014/main" id="{0FE82730-EF21-9244-A403-AA11272E08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0718" y="307782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FFC2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</p:grpSp>
      <p:sp>
        <p:nvSpPr>
          <p:cNvPr id="37" name="Marcador de texto 2">
            <a:extLst>
              <a:ext uri="{FF2B5EF4-FFF2-40B4-BE49-F238E27FC236}">
                <a16:creationId xmlns:a16="http://schemas.microsoft.com/office/drawing/2014/main" id="{8A7CDA43-E26D-5240-9240-D4B3F81C27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9560" y="1371599"/>
            <a:ext cx="6527800" cy="3443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333F48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ts val="2200"/>
              </a:lnSpc>
            </a:pPr>
            <a:r>
              <a:rPr lang="es-ES"/>
              <a:t>Editar el estilo de texto del patrón. </a:t>
            </a:r>
            <a:r>
              <a:rPr lang="es-AR" sz="1600">
                <a:solidFill>
                  <a:srgbClr val="333F48"/>
                </a:solidFill>
                <a:latin typeface="Montserrat" pitchFamily="2" charset="77"/>
              </a:rPr>
              <a:t>Ejemplo de párrafo con texto simulado, lorem ipsum dolor sit amet, consectetuer adipiscing elit, sed diam </a:t>
            </a:r>
            <a:r>
              <a:rPr lang="es-AR" sz="1600" b="1">
                <a:solidFill>
                  <a:srgbClr val="333F48"/>
                </a:solidFill>
                <a:latin typeface="Montserrat" pitchFamily="2" charset="77"/>
              </a:rPr>
              <a:t>nonummy nibh </a:t>
            </a:r>
            <a:r>
              <a:rPr lang="es-AR" sz="1600">
                <a:solidFill>
                  <a:srgbClr val="333F48"/>
                </a:solidFill>
                <a:latin typeface="Montserrat" pitchFamily="2" charset="77"/>
              </a:rPr>
              <a:t>euismod tincidunt ut laoreet dolore magna aliquam erat volutpat. </a:t>
            </a:r>
          </a:p>
          <a:p>
            <a:pPr>
              <a:lnSpc>
                <a:spcPts val="2200"/>
              </a:lnSpc>
            </a:pPr>
            <a:endParaRPr lang="es-AR" sz="1600">
              <a:solidFill>
                <a:srgbClr val="333F48"/>
              </a:solidFill>
              <a:latin typeface="Montserrat" pitchFamily="2" charset="77"/>
            </a:endParaRPr>
          </a:p>
          <a:p>
            <a:pPr>
              <a:lnSpc>
                <a:spcPts val="2200"/>
              </a:lnSpc>
            </a:pPr>
            <a:r>
              <a:rPr lang="es-AR" sz="1600">
                <a:solidFill>
                  <a:srgbClr val="333F48"/>
                </a:solidFill>
                <a:latin typeface="Montserrat" pitchFamily="2" charset="77"/>
              </a:rPr>
              <a:t>Ut wisi enim ad minim veniam, quis nostrud exerci tation ullamcorper suscipit lobortis nisl ut aliquip ex ea commodo consequat. Duis autem vel eum iriure dolor in hendrerit in vulputate.</a:t>
            </a:r>
          </a:p>
          <a:p>
            <a:pPr lvl="0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4918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bg>
      <p:bgPr>
        <a:solidFill>
          <a:schemeClr val="bg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15 Grupo">
            <a:extLst>
              <a:ext uri="{FF2B5EF4-FFF2-40B4-BE49-F238E27FC236}">
                <a16:creationId xmlns:a16="http://schemas.microsoft.com/office/drawing/2014/main" id="{523353FA-1FC8-BE4C-8937-9651F1A6E422}"/>
              </a:ext>
            </a:extLst>
          </p:cNvPr>
          <p:cNvGrpSpPr/>
          <p:nvPr userDrawn="1"/>
        </p:nvGrpSpPr>
        <p:grpSpPr>
          <a:xfrm>
            <a:off x="8057251" y="325712"/>
            <a:ext cx="566556" cy="1477580"/>
            <a:chOff x="8057251" y="307782"/>
            <a:chExt cx="566556" cy="1477580"/>
          </a:xfrm>
        </p:grpSpPr>
        <p:sp>
          <p:nvSpPr>
            <p:cNvPr id="23" name="16 Elipse">
              <a:extLst>
                <a:ext uri="{FF2B5EF4-FFF2-40B4-BE49-F238E27FC236}">
                  <a16:creationId xmlns:a16="http://schemas.microsoft.com/office/drawing/2014/main" id="{4783E365-69FE-384E-97AA-422041A18EDE}"/>
                </a:ext>
              </a:extLst>
            </p:cNvPr>
            <p:cNvSpPr/>
            <p:nvPr/>
          </p:nvSpPr>
          <p:spPr>
            <a:xfrm>
              <a:off x="8057251" y="308660"/>
              <a:ext cx="109728" cy="109728"/>
            </a:xfrm>
            <a:prstGeom prst="ellipse">
              <a:avLst/>
            </a:prstGeom>
            <a:solidFill>
              <a:srgbClr val="D0D3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grpSp>
          <p:nvGrpSpPr>
            <p:cNvPr id="25" name="17 Grupo">
              <a:extLst>
                <a:ext uri="{FF2B5EF4-FFF2-40B4-BE49-F238E27FC236}">
                  <a16:creationId xmlns:a16="http://schemas.microsoft.com/office/drawing/2014/main" id="{D7198171-A2FA-1C44-839D-6DE99648084B}"/>
                </a:ext>
              </a:extLst>
            </p:cNvPr>
            <p:cNvGrpSpPr/>
            <p:nvPr/>
          </p:nvGrpSpPr>
          <p:grpSpPr>
            <a:xfrm>
              <a:off x="8290563" y="538296"/>
              <a:ext cx="333244" cy="109728"/>
              <a:chOff x="7845118" y="646862"/>
              <a:chExt cx="333244" cy="109728"/>
            </a:xfrm>
            <a:solidFill>
              <a:srgbClr val="EBECED"/>
            </a:solidFill>
          </p:grpSpPr>
          <p:sp>
            <p:nvSpPr>
              <p:cNvPr id="32" name="24 Elipse">
                <a:extLst>
                  <a:ext uri="{FF2B5EF4-FFF2-40B4-BE49-F238E27FC236}">
                    <a16:creationId xmlns:a16="http://schemas.microsoft.com/office/drawing/2014/main" id="{11F1BC88-AC1A-A44B-B05E-A53F00E10803}"/>
                  </a:ext>
                </a:extLst>
              </p:cNvPr>
              <p:cNvSpPr/>
              <p:nvPr/>
            </p:nvSpPr>
            <p:spPr>
              <a:xfrm>
                <a:off x="8068634" y="646862"/>
                <a:ext cx="109728" cy="109728"/>
              </a:xfrm>
              <a:prstGeom prst="ellipse">
                <a:avLst/>
              </a:prstGeom>
              <a:solidFill>
                <a:srgbClr val="00B5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33" name="25 Elipse">
                <a:extLst>
                  <a:ext uri="{FF2B5EF4-FFF2-40B4-BE49-F238E27FC236}">
                    <a16:creationId xmlns:a16="http://schemas.microsoft.com/office/drawing/2014/main" id="{F261CBF5-4CB0-E24D-ACCD-8479DC3D5873}"/>
                  </a:ext>
                </a:extLst>
              </p:cNvPr>
              <p:cNvSpPr/>
              <p:nvPr/>
            </p:nvSpPr>
            <p:spPr>
              <a:xfrm>
                <a:off x="7845118" y="646862"/>
                <a:ext cx="109728" cy="109728"/>
              </a:xfrm>
              <a:prstGeom prst="ellipse">
                <a:avLst/>
              </a:prstGeom>
              <a:solidFill>
                <a:srgbClr val="D0D3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sp>
          <p:nvSpPr>
            <p:cNvPr id="26" name="18 Rectángulo">
              <a:extLst>
                <a:ext uri="{FF2B5EF4-FFF2-40B4-BE49-F238E27FC236}">
                  <a16:creationId xmlns:a16="http://schemas.microsoft.com/office/drawing/2014/main" id="{23180202-ED52-1B44-91C0-8B3305E990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8877" y="767210"/>
              <a:ext cx="109728" cy="109728"/>
            </a:xfrm>
            <a:prstGeom prst="rect">
              <a:avLst/>
            </a:prstGeom>
            <a:solidFill>
              <a:srgbClr val="D0D3D4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" name="19 Elipse">
              <a:extLst>
                <a:ext uri="{FF2B5EF4-FFF2-40B4-BE49-F238E27FC236}">
                  <a16:creationId xmlns:a16="http://schemas.microsoft.com/office/drawing/2014/main" id="{49703CD8-1B8D-A549-9EB7-B42296113239}"/>
                </a:ext>
              </a:extLst>
            </p:cNvPr>
            <p:cNvSpPr/>
            <p:nvPr/>
          </p:nvSpPr>
          <p:spPr>
            <a:xfrm>
              <a:off x="8290563" y="999030"/>
              <a:ext cx="109728" cy="109728"/>
            </a:xfrm>
            <a:prstGeom prst="ellipse">
              <a:avLst/>
            </a:prstGeom>
            <a:solidFill>
              <a:srgbClr val="FFC2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8" name="20 Elipse">
              <a:extLst>
                <a:ext uri="{FF2B5EF4-FFF2-40B4-BE49-F238E27FC236}">
                  <a16:creationId xmlns:a16="http://schemas.microsoft.com/office/drawing/2014/main" id="{25FBE2C9-4A11-D245-A1F1-0BCE339851C5}"/>
                </a:ext>
              </a:extLst>
            </p:cNvPr>
            <p:cNvSpPr/>
            <p:nvPr/>
          </p:nvSpPr>
          <p:spPr>
            <a:xfrm>
              <a:off x="8510718" y="1446720"/>
              <a:ext cx="109728" cy="109728"/>
            </a:xfrm>
            <a:prstGeom prst="ellipse">
              <a:avLst/>
            </a:prstGeom>
            <a:solidFill>
              <a:srgbClr val="D0D3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9" name="21 Marco">
              <a:extLst>
                <a:ext uri="{FF2B5EF4-FFF2-40B4-BE49-F238E27FC236}">
                  <a16:creationId xmlns:a16="http://schemas.microsoft.com/office/drawing/2014/main" id="{4BF166F1-09FF-6345-B9B0-174EA62665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0718" y="1675634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D0D3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30" name="22 Marco">
              <a:extLst>
                <a:ext uri="{FF2B5EF4-FFF2-40B4-BE49-F238E27FC236}">
                  <a16:creationId xmlns:a16="http://schemas.microsoft.com/office/drawing/2014/main" id="{2668055A-2F4B-E641-9587-B2E9B401C3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0718" y="767736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D0D3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31" name="23 Marco">
              <a:extLst>
                <a:ext uri="{FF2B5EF4-FFF2-40B4-BE49-F238E27FC236}">
                  <a16:creationId xmlns:a16="http://schemas.microsoft.com/office/drawing/2014/main" id="{870AD70A-D1CF-8642-A609-C031AFD22F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0718" y="307782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FFC2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</p:grpSp>
      <p:pic>
        <p:nvPicPr>
          <p:cNvPr id="14" name="Imagen 1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5E45C31B-7711-436C-A2E9-E4E286B4EA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7" y="256262"/>
            <a:ext cx="1938827" cy="52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40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>
            <a:spLocks noGrp="1"/>
          </p:cNvSpPr>
          <p:nvPr>
            <p:ph type="title"/>
          </p:nvPr>
        </p:nvSpPr>
        <p:spPr>
          <a:xfrm>
            <a:off x="424680" y="190455"/>
            <a:ext cx="5190057" cy="250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20" title="Mes y Año"/>
          <p:cNvSpPr txBox="1">
            <a:spLocks noGrp="1"/>
          </p:cNvSpPr>
          <p:nvPr>
            <p:ph type="body" idx="1"/>
          </p:nvPr>
        </p:nvSpPr>
        <p:spPr>
          <a:xfrm>
            <a:off x="327628" y="2504255"/>
            <a:ext cx="1589024" cy="282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1233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4;g8042508f59_0_0">
            <a:extLst>
              <a:ext uri="{FF2B5EF4-FFF2-40B4-BE49-F238E27FC236}">
                <a16:creationId xmlns:a16="http://schemas.microsoft.com/office/drawing/2014/main" id="{77E96840-3C48-4F7F-9313-B980F63C52D8}"/>
              </a:ext>
            </a:extLst>
          </p:cNvPr>
          <p:cNvSpPr/>
          <p:nvPr userDrawn="1"/>
        </p:nvSpPr>
        <p:spPr>
          <a:xfrm>
            <a:off x="-7467" y="4254525"/>
            <a:ext cx="9159151" cy="8889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8" name="Grupo 187">
            <a:extLst>
              <a:ext uri="{FF2B5EF4-FFF2-40B4-BE49-F238E27FC236}">
                <a16:creationId xmlns:a16="http://schemas.microsoft.com/office/drawing/2014/main" id="{80292F6D-3276-4015-8BD1-32376D713BCA}"/>
              </a:ext>
            </a:extLst>
          </p:cNvPr>
          <p:cNvGrpSpPr/>
          <p:nvPr userDrawn="1"/>
        </p:nvGrpSpPr>
        <p:grpSpPr>
          <a:xfrm>
            <a:off x="7462361" y="297401"/>
            <a:ext cx="1240741" cy="2461697"/>
            <a:chOff x="7362970" y="396535"/>
            <a:chExt cx="1240741" cy="3282262"/>
          </a:xfrm>
        </p:grpSpPr>
        <p:grpSp>
          <p:nvGrpSpPr>
            <p:cNvPr id="189" name="7 Grupo">
              <a:extLst>
                <a:ext uri="{FF2B5EF4-FFF2-40B4-BE49-F238E27FC236}">
                  <a16:creationId xmlns:a16="http://schemas.microsoft.com/office/drawing/2014/main" id="{5611BED5-81DB-40DB-B4A9-C16421197896}"/>
                </a:ext>
              </a:extLst>
            </p:cNvPr>
            <p:cNvGrpSpPr/>
            <p:nvPr userDrawn="1"/>
          </p:nvGrpSpPr>
          <p:grpSpPr>
            <a:xfrm>
              <a:off x="7362970" y="396535"/>
              <a:ext cx="1240741" cy="2369697"/>
              <a:chOff x="7383066" y="235172"/>
              <a:chExt cx="1240741" cy="2369697"/>
            </a:xfrm>
          </p:grpSpPr>
          <p:sp>
            <p:nvSpPr>
              <p:cNvPr id="194" name="38 Rectángulo">
                <a:extLst>
                  <a:ext uri="{FF2B5EF4-FFF2-40B4-BE49-F238E27FC236}">
                    <a16:creationId xmlns:a16="http://schemas.microsoft.com/office/drawing/2014/main" id="{3F9A5004-3406-46AD-9B7E-039B0C9E8C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88877" y="904814"/>
                <a:ext cx="109728" cy="1097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195" name="39 Elipse">
                <a:extLst>
                  <a:ext uri="{FF2B5EF4-FFF2-40B4-BE49-F238E27FC236}">
                    <a16:creationId xmlns:a16="http://schemas.microsoft.com/office/drawing/2014/main" id="{CC300DD3-DB6F-4B01-8E60-62EB71E69728}"/>
                  </a:ext>
                </a:extLst>
              </p:cNvPr>
              <p:cNvSpPr/>
              <p:nvPr/>
            </p:nvSpPr>
            <p:spPr>
              <a:xfrm>
                <a:off x="8058758" y="904814"/>
                <a:ext cx="109728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196" name="37 Elipse">
                <a:extLst>
                  <a:ext uri="{FF2B5EF4-FFF2-40B4-BE49-F238E27FC236}">
                    <a16:creationId xmlns:a16="http://schemas.microsoft.com/office/drawing/2014/main" id="{9CAE71E7-215C-4B9D-977A-553CDFB2319D}"/>
                  </a:ext>
                </a:extLst>
              </p:cNvPr>
              <p:cNvSpPr/>
              <p:nvPr/>
            </p:nvSpPr>
            <p:spPr>
              <a:xfrm>
                <a:off x="8290563" y="1134450"/>
                <a:ext cx="109728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197" name="27 Rectángulo">
                <a:extLst>
                  <a:ext uri="{FF2B5EF4-FFF2-40B4-BE49-F238E27FC236}">
                    <a16:creationId xmlns:a16="http://schemas.microsoft.com/office/drawing/2014/main" id="{D5D60A77-F628-4F81-9CE7-7C4D471C12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88877" y="1363364"/>
                <a:ext cx="109728" cy="1097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198" name="28 Elipse">
                <a:extLst>
                  <a:ext uri="{FF2B5EF4-FFF2-40B4-BE49-F238E27FC236}">
                    <a16:creationId xmlns:a16="http://schemas.microsoft.com/office/drawing/2014/main" id="{239BE8DB-35F9-4351-86AB-FBF080380433}"/>
                  </a:ext>
                </a:extLst>
              </p:cNvPr>
              <p:cNvSpPr/>
              <p:nvPr/>
            </p:nvSpPr>
            <p:spPr>
              <a:xfrm>
                <a:off x="8290563" y="1595184"/>
                <a:ext cx="109728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199" name="29 Elipse">
                <a:extLst>
                  <a:ext uri="{FF2B5EF4-FFF2-40B4-BE49-F238E27FC236}">
                    <a16:creationId xmlns:a16="http://schemas.microsoft.com/office/drawing/2014/main" id="{C0A1DEAE-9034-4940-A3B6-BAD07B2F3E3B}"/>
                  </a:ext>
                </a:extLst>
              </p:cNvPr>
              <p:cNvSpPr/>
              <p:nvPr/>
            </p:nvSpPr>
            <p:spPr>
              <a:xfrm>
                <a:off x="8057251" y="1812898"/>
                <a:ext cx="109728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200" name="30 Elipse">
                <a:extLst>
                  <a:ext uri="{FF2B5EF4-FFF2-40B4-BE49-F238E27FC236}">
                    <a16:creationId xmlns:a16="http://schemas.microsoft.com/office/drawing/2014/main" id="{BC30977B-4361-4F90-8BD1-A5DE2F230F02}"/>
                  </a:ext>
                </a:extLst>
              </p:cNvPr>
              <p:cNvSpPr/>
              <p:nvPr/>
            </p:nvSpPr>
            <p:spPr>
              <a:xfrm>
                <a:off x="8057251" y="1593105"/>
                <a:ext cx="109728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201" name="31 Elipse">
                <a:extLst>
                  <a:ext uri="{FF2B5EF4-FFF2-40B4-BE49-F238E27FC236}">
                    <a16:creationId xmlns:a16="http://schemas.microsoft.com/office/drawing/2014/main" id="{AC84362A-DB9E-4FF1-9FA6-61884E31C0B8}"/>
                  </a:ext>
                </a:extLst>
              </p:cNvPr>
              <p:cNvSpPr/>
              <p:nvPr/>
            </p:nvSpPr>
            <p:spPr>
              <a:xfrm>
                <a:off x="8514079" y="2042874"/>
                <a:ext cx="109728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202" name="32 Elipse">
                <a:extLst>
                  <a:ext uri="{FF2B5EF4-FFF2-40B4-BE49-F238E27FC236}">
                    <a16:creationId xmlns:a16="http://schemas.microsoft.com/office/drawing/2014/main" id="{5D1096BC-92C4-4612-A943-302EB07D4649}"/>
                  </a:ext>
                </a:extLst>
              </p:cNvPr>
              <p:cNvSpPr/>
              <p:nvPr/>
            </p:nvSpPr>
            <p:spPr>
              <a:xfrm>
                <a:off x="8290563" y="2495141"/>
                <a:ext cx="109728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203" name="33 Marco">
                <a:extLst>
                  <a:ext uri="{FF2B5EF4-FFF2-40B4-BE49-F238E27FC236}">
                    <a16:creationId xmlns:a16="http://schemas.microsoft.com/office/drawing/2014/main" id="{CBD4F52B-A106-45CE-A5BA-88F833033E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07358" y="2271788"/>
                <a:ext cx="109728" cy="109728"/>
              </a:xfrm>
              <a:prstGeom prst="frame">
                <a:avLst>
                  <a:gd name="adj1" fmla="val 2558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34 Marco">
                <a:extLst>
                  <a:ext uri="{FF2B5EF4-FFF2-40B4-BE49-F238E27FC236}">
                    <a16:creationId xmlns:a16="http://schemas.microsoft.com/office/drawing/2014/main" id="{AFC593E1-8AD5-4E44-A244-7D1D9E69E6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07358" y="1363890"/>
                <a:ext cx="109728" cy="109728"/>
              </a:xfrm>
              <a:prstGeom prst="frame">
                <a:avLst>
                  <a:gd name="adj1" fmla="val 2558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35 Marco">
                <a:extLst>
                  <a:ext uri="{FF2B5EF4-FFF2-40B4-BE49-F238E27FC236}">
                    <a16:creationId xmlns:a16="http://schemas.microsoft.com/office/drawing/2014/main" id="{12C1C4F2-8A6E-4586-94DF-362758DEAA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07358" y="903936"/>
                <a:ext cx="109728" cy="109728"/>
              </a:xfrm>
              <a:prstGeom prst="frame">
                <a:avLst>
                  <a:gd name="adj1" fmla="val 2558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54 Elipse">
                <a:extLst>
                  <a:ext uri="{FF2B5EF4-FFF2-40B4-BE49-F238E27FC236}">
                    <a16:creationId xmlns:a16="http://schemas.microsoft.com/office/drawing/2014/main" id="{BCF7D835-8CF9-4B71-B8B4-296BB152B78F}"/>
                  </a:ext>
                </a:extLst>
              </p:cNvPr>
              <p:cNvSpPr/>
              <p:nvPr/>
            </p:nvSpPr>
            <p:spPr>
              <a:xfrm>
                <a:off x="7831031" y="1134450"/>
                <a:ext cx="109728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207" name="55 Elipse">
                <a:extLst>
                  <a:ext uri="{FF2B5EF4-FFF2-40B4-BE49-F238E27FC236}">
                    <a16:creationId xmlns:a16="http://schemas.microsoft.com/office/drawing/2014/main" id="{05FA9B32-0ABD-4839-BABE-40E13928B416}"/>
                  </a:ext>
                </a:extLst>
              </p:cNvPr>
              <p:cNvSpPr/>
              <p:nvPr/>
            </p:nvSpPr>
            <p:spPr>
              <a:xfrm>
                <a:off x="7607515" y="1134450"/>
                <a:ext cx="109728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208" name="46 Elipse">
                <a:extLst>
                  <a:ext uri="{FF2B5EF4-FFF2-40B4-BE49-F238E27FC236}">
                    <a16:creationId xmlns:a16="http://schemas.microsoft.com/office/drawing/2014/main" id="{22755D0C-726E-470A-BF09-1872D57D726B}"/>
                  </a:ext>
                </a:extLst>
              </p:cNvPr>
              <p:cNvSpPr/>
              <p:nvPr/>
            </p:nvSpPr>
            <p:spPr>
              <a:xfrm>
                <a:off x="7607515" y="1595184"/>
                <a:ext cx="109728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209" name="52 Marco">
                <a:extLst>
                  <a:ext uri="{FF2B5EF4-FFF2-40B4-BE49-F238E27FC236}">
                    <a16:creationId xmlns:a16="http://schemas.microsoft.com/office/drawing/2014/main" id="{281AE9B6-7FAA-4570-A772-FD7616A9D4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24310" y="1363890"/>
                <a:ext cx="109728" cy="109728"/>
              </a:xfrm>
              <a:prstGeom prst="frame">
                <a:avLst>
                  <a:gd name="adj1" fmla="val 2558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>
                  <a:solidFill>
                    <a:schemeClr val="tx1"/>
                  </a:solidFill>
                </a:endParaRPr>
              </a:p>
            </p:txBody>
          </p:sp>
          <p:sp>
            <p:nvSpPr>
              <p:cNvPr id="210" name="36 Elipse">
                <a:extLst>
                  <a:ext uri="{FF2B5EF4-FFF2-40B4-BE49-F238E27FC236}">
                    <a16:creationId xmlns:a16="http://schemas.microsoft.com/office/drawing/2014/main" id="{0A704D35-ED0E-44F0-82FC-C2ADBC2FADD9}"/>
                  </a:ext>
                </a:extLst>
              </p:cNvPr>
              <p:cNvSpPr/>
              <p:nvPr/>
            </p:nvSpPr>
            <p:spPr>
              <a:xfrm>
                <a:off x="8514079" y="684024"/>
                <a:ext cx="109728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211" name="37 Elipse">
                <a:extLst>
                  <a:ext uri="{FF2B5EF4-FFF2-40B4-BE49-F238E27FC236}">
                    <a16:creationId xmlns:a16="http://schemas.microsoft.com/office/drawing/2014/main" id="{1144C7D4-8129-436C-A227-577EB0D2E884}"/>
                  </a:ext>
                </a:extLst>
              </p:cNvPr>
              <p:cNvSpPr/>
              <p:nvPr/>
            </p:nvSpPr>
            <p:spPr>
              <a:xfrm>
                <a:off x="8290563" y="684024"/>
                <a:ext cx="109728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212" name="54 Elipse">
                <a:extLst>
                  <a:ext uri="{FF2B5EF4-FFF2-40B4-BE49-F238E27FC236}">
                    <a16:creationId xmlns:a16="http://schemas.microsoft.com/office/drawing/2014/main" id="{4EE79424-0AE2-4BB3-AB1C-83B1942E35FF}"/>
                  </a:ext>
                </a:extLst>
              </p:cNvPr>
              <p:cNvSpPr/>
              <p:nvPr/>
            </p:nvSpPr>
            <p:spPr>
              <a:xfrm>
                <a:off x="7831031" y="684024"/>
                <a:ext cx="109728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213" name="34 Marco">
                <a:extLst>
                  <a:ext uri="{FF2B5EF4-FFF2-40B4-BE49-F238E27FC236}">
                    <a16:creationId xmlns:a16="http://schemas.microsoft.com/office/drawing/2014/main" id="{7D9ABB34-5900-4DFC-AD0B-FEAA983A38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07358" y="455947"/>
                <a:ext cx="109728" cy="109728"/>
              </a:xfrm>
              <a:prstGeom prst="frame">
                <a:avLst>
                  <a:gd name="adj1" fmla="val 2558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>
                  <a:solidFill>
                    <a:schemeClr val="tx1"/>
                  </a:solidFill>
                </a:endParaRPr>
              </a:p>
            </p:txBody>
          </p:sp>
          <p:sp>
            <p:nvSpPr>
              <p:cNvPr id="214" name="54 Elipse">
                <a:extLst>
                  <a:ext uri="{FF2B5EF4-FFF2-40B4-BE49-F238E27FC236}">
                    <a16:creationId xmlns:a16="http://schemas.microsoft.com/office/drawing/2014/main" id="{43FE355D-3182-4F39-A756-1032B607BE41}"/>
                  </a:ext>
                </a:extLst>
              </p:cNvPr>
              <p:cNvSpPr/>
              <p:nvPr/>
            </p:nvSpPr>
            <p:spPr>
              <a:xfrm>
                <a:off x="8058758" y="455084"/>
                <a:ext cx="109728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215" name="39 Elipse">
                <a:extLst>
                  <a:ext uri="{FF2B5EF4-FFF2-40B4-BE49-F238E27FC236}">
                    <a16:creationId xmlns:a16="http://schemas.microsoft.com/office/drawing/2014/main" id="{3F035C91-4441-4D53-90D0-12408D61A4DA}"/>
                  </a:ext>
                </a:extLst>
              </p:cNvPr>
              <p:cNvSpPr/>
              <p:nvPr/>
            </p:nvSpPr>
            <p:spPr>
              <a:xfrm>
                <a:off x="7383066" y="904814"/>
                <a:ext cx="109728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216" name="35 Marco">
                <a:extLst>
                  <a:ext uri="{FF2B5EF4-FFF2-40B4-BE49-F238E27FC236}">
                    <a16:creationId xmlns:a16="http://schemas.microsoft.com/office/drawing/2014/main" id="{8BEEB0C2-5BD9-452F-8670-A307FA7951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31666" y="903936"/>
                <a:ext cx="109728" cy="109728"/>
              </a:xfrm>
              <a:prstGeom prst="frame">
                <a:avLst>
                  <a:gd name="adj1" fmla="val 2558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>
                  <a:solidFill>
                    <a:schemeClr val="tx1"/>
                  </a:solidFill>
                </a:endParaRPr>
              </a:p>
            </p:txBody>
          </p:sp>
          <p:sp>
            <p:nvSpPr>
              <p:cNvPr id="217" name="37 Elipse">
                <a:extLst>
                  <a:ext uri="{FF2B5EF4-FFF2-40B4-BE49-F238E27FC236}">
                    <a16:creationId xmlns:a16="http://schemas.microsoft.com/office/drawing/2014/main" id="{22ABB1D0-2B12-4F17-92BC-9E0230A84234}"/>
                  </a:ext>
                </a:extLst>
              </p:cNvPr>
              <p:cNvSpPr/>
              <p:nvPr/>
            </p:nvSpPr>
            <p:spPr>
              <a:xfrm>
                <a:off x="8290563" y="235172"/>
                <a:ext cx="109728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218" name="54 Elipse">
                <a:extLst>
                  <a:ext uri="{FF2B5EF4-FFF2-40B4-BE49-F238E27FC236}">
                    <a16:creationId xmlns:a16="http://schemas.microsoft.com/office/drawing/2014/main" id="{148B6509-CEC0-432C-BDFB-D06CEA386969}"/>
                  </a:ext>
                </a:extLst>
              </p:cNvPr>
              <p:cNvSpPr/>
              <p:nvPr/>
            </p:nvSpPr>
            <p:spPr>
              <a:xfrm>
                <a:off x="7831031" y="235172"/>
                <a:ext cx="109728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219" name="55 Elipse">
                <a:extLst>
                  <a:ext uri="{FF2B5EF4-FFF2-40B4-BE49-F238E27FC236}">
                    <a16:creationId xmlns:a16="http://schemas.microsoft.com/office/drawing/2014/main" id="{5D3B1EA1-2A8B-4AD3-BDA2-07633DA4A0C9}"/>
                  </a:ext>
                </a:extLst>
              </p:cNvPr>
              <p:cNvSpPr/>
              <p:nvPr/>
            </p:nvSpPr>
            <p:spPr>
              <a:xfrm>
                <a:off x="7607515" y="235172"/>
                <a:ext cx="109728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220" name="38 Rectángulo">
                <a:extLst>
                  <a:ext uri="{FF2B5EF4-FFF2-40B4-BE49-F238E27FC236}">
                    <a16:creationId xmlns:a16="http://schemas.microsoft.com/office/drawing/2014/main" id="{74DA5AF1-8FBD-4466-BA30-1FB08127EC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88877" y="455084"/>
                <a:ext cx="109728" cy="1097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</p:grpSp>
        <p:grpSp>
          <p:nvGrpSpPr>
            <p:cNvPr id="190" name="Grupo 189">
              <a:extLst>
                <a:ext uri="{FF2B5EF4-FFF2-40B4-BE49-F238E27FC236}">
                  <a16:creationId xmlns:a16="http://schemas.microsoft.com/office/drawing/2014/main" id="{E48DBE44-ACF3-4EF0-A341-D9DAEC980758}"/>
                </a:ext>
              </a:extLst>
            </p:cNvPr>
            <p:cNvGrpSpPr/>
            <p:nvPr userDrawn="1"/>
          </p:nvGrpSpPr>
          <p:grpSpPr>
            <a:xfrm>
              <a:off x="8268781" y="3108335"/>
              <a:ext cx="111414" cy="570462"/>
              <a:chOff x="8421181" y="3893236"/>
              <a:chExt cx="111414" cy="570462"/>
            </a:xfrm>
          </p:grpSpPr>
          <p:sp>
            <p:nvSpPr>
              <p:cNvPr id="191" name="37 Elipse">
                <a:extLst>
                  <a:ext uri="{FF2B5EF4-FFF2-40B4-BE49-F238E27FC236}">
                    <a16:creationId xmlns:a16="http://schemas.microsoft.com/office/drawing/2014/main" id="{C0764F09-7413-4234-BD4E-CD6B01B042E6}"/>
                  </a:ext>
                </a:extLst>
              </p:cNvPr>
              <p:cNvSpPr/>
              <p:nvPr userDrawn="1"/>
            </p:nvSpPr>
            <p:spPr>
              <a:xfrm>
                <a:off x="8422867" y="3893236"/>
                <a:ext cx="109728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192" name="27 Rectángulo">
                <a:extLst>
                  <a:ext uri="{FF2B5EF4-FFF2-40B4-BE49-F238E27FC236}">
                    <a16:creationId xmlns:a16="http://schemas.microsoft.com/office/drawing/2014/main" id="{66632EAA-53AD-4E67-8AD1-9F925AC77AB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421181" y="4122150"/>
                <a:ext cx="109728" cy="1097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  <p:sp>
            <p:nvSpPr>
              <p:cNvPr id="193" name="28 Elipse">
                <a:extLst>
                  <a:ext uri="{FF2B5EF4-FFF2-40B4-BE49-F238E27FC236}">
                    <a16:creationId xmlns:a16="http://schemas.microsoft.com/office/drawing/2014/main" id="{98E869BB-8975-4D7A-8187-0677B5B8DCF9}"/>
                  </a:ext>
                </a:extLst>
              </p:cNvPr>
              <p:cNvSpPr/>
              <p:nvPr userDrawn="1"/>
            </p:nvSpPr>
            <p:spPr>
              <a:xfrm>
                <a:off x="8422867" y="4353970"/>
                <a:ext cx="109728" cy="1097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050"/>
              </a:p>
            </p:txBody>
          </p:sp>
        </p:grpSp>
      </p:grpSp>
      <p:pic>
        <p:nvPicPr>
          <p:cNvPr id="42" name="Google Shape;301;p50">
            <a:extLst>
              <a:ext uri="{FF2B5EF4-FFF2-40B4-BE49-F238E27FC236}">
                <a16:creationId xmlns:a16="http://schemas.microsoft.com/office/drawing/2014/main" id="{2CB43855-C73B-45BD-B91E-77D3FC555204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201"/>
            <a:ext cx="9154820" cy="515721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1024;g8042508f59_0_0">
            <a:extLst>
              <a:ext uri="{FF2B5EF4-FFF2-40B4-BE49-F238E27FC236}">
                <a16:creationId xmlns:a16="http://schemas.microsoft.com/office/drawing/2014/main" id="{CF3CAC64-15C3-4CDC-8AAD-AE281E1C423E}"/>
              </a:ext>
            </a:extLst>
          </p:cNvPr>
          <p:cNvSpPr/>
          <p:nvPr userDrawn="1"/>
        </p:nvSpPr>
        <p:spPr>
          <a:xfrm>
            <a:off x="-15150" y="3958074"/>
            <a:ext cx="9169970" cy="11959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1025;g8042508f59_0_0">
            <a:extLst>
              <a:ext uri="{FF2B5EF4-FFF2-40B4-BE49-F238E27FC236}">
                <a16:creationId xmlns:a16="http://schemas.microsoft.com/office/drawing/2014/main" id="{CD06F4B8-4C79-4573-AAC5-FBC9A7C0850C}"/>
              </a:ext>
            </a:extLst>
          </p:cNvPr>
          <p:cNvPicPr preferRelativeResize="0"/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0584" y="4012143"/>
            <a:ext cx="1687782" cy="89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026;g8042508f59_0_0">
            <a:extLst>
              <a:ext uri="{FF2B5EF4-FFF2-40B4-BE49-F238E27FC236}">
                <a16:creationId xmlns:a16="http://schemas.microsoft.com/office/drawing/2014/main" id="{9CCBFD5E-6BBF-4DF3-8326-5AC2ED2D19A7}"/>
              </a:ext>
            </a:extLst>
          </p:cNvPr>
          <p:cNvPicPr preferRelativeResize="0"/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137" y="4068073"/>
            <a:ext cx="1947700" cy="8928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050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5">
  <p:cSld name="Title and body 5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788;p36">
            <a:extLst>
              <a:ext uri="{FF2B5EF4-FFF2-40B4-BE49-F238E27FC236}">
                <a16:creationId xmlns:a16="http://schemas.microsoft.com/office/drawing/2014/main" id="{62BD92FB-0873-4CCE-9CF5-3BD705D98BE4}"/>
              </a:ext>
            </a:extLst>
          </p:cNvPr>
          <p:cNvGrpSpPr>
            <a:grpSpLocks/>
          </p:cNvGrpSpPr>
          <p:nvPr/>
        </p:nvGrpSpPr>
        <p:grpSpPr bwMode="auto">
          <a:xfrm>
            <a:off x="8056563" y="325438"/>
            <a:ext cx="566737" cy="1477962"/>
            <a:chOff x="8057251" y="307782"/>
            <a:chExt cx="566629" cy="1477652"/>
          </a:xfrm>
        </p:grpSpPr>
        <p:sp>
          <p:nvSpPr>
            <p:cNvPr id="6" name="Google Shape;789;p36">
              <a:extLst>
                <a:ext uri="{FF2B5EF4-FFF2-40B4-BE49-F238E27FC236}">
                  <a16:creationId xmlns:a16="http://schemas.microsoft.com/office/drawing/2014/main" id="{2E2845E4-815C-4F38-9997-7C8589C78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7251" y="308660"/>
              <a:ext cx="109800" cy="109800"/>
            </a:xfrm>
            <a:prstGeom prst="ellipse">
              <a:avLst/>
            </a:prstGeom>
            <a:solidFill>
              <a:srgbClr val="D0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endParaRPr lang="es-AR" altLang="es-AR">
                <a:solidFill>
                  <a:srgbClr val="FFFFFF"/>
                </a:solidFill>
              </a:endParaRPr>
            </a:p>
          </p:txBody>
        </p:sp>
        <p:grpSp>
          <p:nvGrpSpPr>
            <p:cNvPr id="7" name="Google Shape;790;p36">
              <a:extLst>
                <a:ext uri="{FF2B5EF4-FFF2-40B4-BE49-F238E27FC236}">
                  <a16:creationId xmlns:a16="http://schemas.microsoft.com/office/drawing/2014/main" id="{B8AF8EBC-7758-4245-AFAF-6F3A775CF1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90563" y="538296"/>
              <a:ext cx="333316" cy="109800"/>
              <a:chOff x="7845118" y="646862"/>
              <a:chExt cx="333316" cy="109800"/>
            </a:xfrm>
          </p:grpSpPr>
          <p:sp>
            <p:nvSpPr>
              <p:cNvPr id="14" name="Google Shape;791;p36">
                <a:extLst>
                  <a:ext uri="{FF2B5EF4-FFF2-40B4-BE49-F238E27FC236}">
                    <a16:creationId xmlns:a16="http://schemas.microsoft.com/office/drawing/2014/main" id="{26F4B499-3AD1-4076-82D9-A9C3D6346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68634" y="646862"/>
                <a:ext cx="109800" cy="109800"/>
              </a:xfrm>
              <a:prstGeom prst="ellipse">
                <a:avLst/>
              </a:prstGeom>
              <a:solidFill>
                <a:srgbClr val="00B5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 eaLnBrk="0" hangingPunct="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 eaLnBrk="0" hangingPunct="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 eaLnBrk="0" hangingPunct="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 eaLnBrk="0" hangingPunct="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 eaLnBrk="0" hangingPunct="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s-AR" altLang="es-AR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Google Shape;792;p36">
                <a:extLst>
                  <a:ext uri="{FF2B5EF4-FFF2-40B4-BE49-F238E27FC236}">
                    <a16:creationId xmlns:a16="http://schemas.microsoft.com/office/drawing/2014/main" id="{ADAB2490-1352-4254-83D6-1832746E0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5118" y="646862"/>
                <a:ext cx="109800" cy="109800"/>
              </a:xfrm>
              <a:prstGeom prst="ellipse">
                <a:avLst/>
              </a:prstGeom>
              <a:solidFill>
                <a:srgbClr val="D0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 eaLnBrk="0" hangingPunct="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 eaLnBrk="0" hangingPunct="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 eaLnBrk="0" hangingPunct="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 eaLnBrk="0" hangingPunct="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 eaLnBrk="0" hangingPunct="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s-AR" altLang="es-AR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" name="Google Shape;793;p36">
              <a:extLst>
                <a:ext uri="{FF2B5EF4-FFF2-40B4-BE49-F238E27FC236}">
                  <a16:creationId xmlns:a16="http://schemas.microsoft.com/office/drawing/2014/main" id="{A72B5BDD-878B-4B4D-81BB-CB8EFDE97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8877" y="767210"/>
              <a:ext cx="109800" cy="109800"/>
            </a:xfrm>
            <a:prstGeom prst="rect">
              <a:avLst/>
            </a:prstGeom>
            <a:solidFill>
              <a:srgbClr val="D0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endParaRPr lang="es-AR" altLang="es-AR">
                <a:solidFill>
                  <a:srgbClr val="FFFFFF"/>
                </a:solidFill>
              </a:endParaRPr>
            </a:p>
          </p:txBody>
        </p:sp>
        <p:sp>
          <p:nvSpPr>
            <p:cNvPr id="9" name="Google Shape;794;p36">
              <a:extLst>
                <a:ext uri="{FF2B5EF4-FFF2-40B4-BE49-F238E27FC236}">
                  <a16:creationId xmlns:a16="http://schemas.microsoft.com/office/drawing/2014/main" id="{9D2DCE2D-EF4E-4822-AA82-5A20F2E78F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0563" y="999030"/>
              <a:ext cx="109800" cy="109800"/>
            </a:xfrm>
            <a:prstGeom prst="ellipse">
              <a:avLst/>
            </a:prstGeom>
            <a:solidFill>
              <a:srgbClr val="FFC2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endParaRPr lang="es-AR" altLang="es-AR">
                <a:solidFill>
                  <a:srgbClr val="FFFFFF"/>
                </a:solidFill>
              </a:endParaRPr>
            </a:p>
          </p:txBody>
        </p:sp>
        <p:sp>
          <p:nvSpPr>
            <p:cNvPr id="10" name="Google Shape;795;p36">
              <a:extLst>
                <a:ext uri="{FF2B5EF4-FFF2-40B4-BE49-F238E27FC236}">
                  <a16:creationId xmlns:a16="http://schemas.microsoft.com/office/drawing/2014/main" id="{7A38073A-D5C7-4E1F-865F-A65675FC3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0718" y="1446720"/>
              <a:ext cx="109800" cy="109800"/>
            </a:xfrm>
            <a:prstGeom prst="ellipse">
              <a:avLst/>
            </a:prstGeom>
            <a:solidFill>
              <a:srgbClr val="D0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endParaRPr lang="es-AR" altLang="es-AR">
                <a:solidFill>
                  <a:srgbClr val="FFFFFF"/>
                </a:solidFill>
              </a:endParaRPr>
            </a:p>
          </p:txBody>
        </p:sp>
        <p:sp>
          <p:nvSpPr>
            <p:cNvPr id="11" name="Google Shape;796;p36">
              <a:extLst>
                <a:ext uri="{FF2B5EF4-FFF2-40B4-BE49-F238E27FC236}">
                  <a16:creationId xmlns:a16="http://schemas.microsoft.com/office/drawing/2014/main" id="{727FF756-88B6-4EC8-AC8C-4F10571E4FE0}"/>
                </a:ext>
              </a:extLst>
            </p:cNvPr>
            <p:cNvSpPr/>
            <p:nvPr/>
          </p:nvSpPr>
          <p:spPr>
            <a:xfrm>
              <a:off x="8511189" y="1675920"/>
              <a:ext cx="109516" cy="109514"/>
            </a:xfrm>
            <a:prstGeom prst="frame">
              <a:avLst>
                <a:gd name="adj1" fmla="val 25587"/>
              </a:avLst>
            </a:prstGeom>
            <a:solidFill>
              <a:srgbClr val="D0D3D4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797;p36">
              <a:extLst>
                <a:ext uri="{FF2B5EF4-FFF2-40B4-BE49-F238E27FC236}">
                  <a16:creationId xmlns:a16="http://schemas.microsoft.com/office/drawing/2014/main" id="{091A464F-8204-4798-BBD6-563293A6C1B3}"/>
                </a:ext>
              </a:extLst>
            </p:cNvPr>
            <p:cNvSpPr/>
            <p:nvPr/>
          </p:nvSpPr>
          <p:spPr>
            <a:xfrm>
              <a:off x="8511189" y="768060"/>
              <a:ext cx="109516" cy="109514"/>
            </a:xfrm>
            <a:prstGeom prst="frame">
              <a:avLst>
                <a:gd name="adj1" fmla="val 25587"/>
              </a:avLst>
            </a:prstGeom>
            <a:solidFill>
              <a:srgbClr val="D0D3D4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798;p36">
              <a:extLst>
                <a:ext uri="{FF2B5EF4-FFF2-40B4-BE49-F238E27FC236}">
                  <a16:creationId xmlns:a16="http://schemas.microsoft.com/office/drawing/2014/main" id="{5EA7C4D1-B5EA-4E44-A941-0DE67B298468}"/>
                </a:ext>
              </a:extLst>
            </p:cNvPr>
            <p:cNvSpPr/>
            <p:nvPr/>
          </p:nvSpPr>
          <p:spPr>
            <a:xfrm>
              <a:off x="8511189" y="307782"/>
              <a:ext cx="109516" cy="109514"/>
            </a:xfrm>
            <a:prstGeom prst="frame">
              <a:avLst>
                <a:gd name="adj1" fmla="val 25587"/>
              </a:avLst>
            </a:prstGeom>
            <a:solidFill>
              <a:srgbClr val="FFC20D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6" name="Google Shape;786;p36"/>
          <p:cNvSpPr txBox="1">
            <a:spLocks noGrp="1"/>
          </p:cNvSpPr>
          <p:nvPr>
            <p:ph type="body" idx="1"/>
          </p:nvPr>
        </p:nvSpPr>
        <p:spPr>
          <a:xfrm>
            <a:off x="289560" y="328232"/>
            <a:ext cx="4776900" cy="464400"/>
          </a:xfrm>
          <a:prstGeom prst="rect">
            <a:avLst/>
          </a:prstGeom>
          <a:noFill/>
          <a:ln>
            <a:noFill/>
          </a:ln>
        </p:spPr>
        <p:txBody>
          <a:bodyPr spcFirstLastPara="1" tIns="45700" bIns="4570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rgbClr val="00B5E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7" name="Google Shape;787;p36"/>
          <p:cNvSpPr txBox="1">
            <a:spLocks noGrp="1"/>
          </p:cNvSpPr>
          <p:nvPr>
            <p:ph type="body" idx="2"/>
          </p:nvPr>
        </p:nvSpPr>
        <p:spPr>
          <a:xfrm>
            <a:off x="289560" y="677318"/>
            <a:ext cx="4776900" cy="464400"/>
          </a:xfrm>
          <a:prstGeom prst="rect">
            <a:avLst/>
          </a:prstGeom>
          <a:noFill/>
          <a:ln>
            <a:noFill/>
          </a:ln>
        </p:spPr>
        <p:txBody>
          <a:bodyPr spcFirstLastPara="1" tIns="45700" bIns="4570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333F48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9" name="Google Shape;799;p36"/>
          <p:cNvSpPr txBox="1">
            <a:spLocks noGrp="1"/>
          </p:cNvSpPr>
          <p:nvPr>
            <p:ph type="body" idx="3"/>
          </p:nvPr>
        </p:nvSpPr>
        <p:spPr>
          <a:xfrm>
            <a:off x="289560" y="1371599"/>
            <a:ext cx="6527700" cy="3443700"/>
          </a:xfrm>
          <a:prstGeom prst="rect">
            <a:avLst/>
          </a:prstGeom>
          <a:noFill/>
          <a:ln>
            <a:noFill/>
          </a:ln>
        </p:spPr>
        <p:txBody>
          <a:bodyPr spcFirstLastPara="1" tIns="45700" bIns="4570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64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448;p62">
            <a:extLst>
              <a:ext uri="{FF2B5EF4-FFF2-40B4-BE49-F238E27FC236}">
                <a16:creationId xmlns:a16="http://schemas.microsoft.com/office/drawing/2014/main" id="{9519B158-319F-994A-9FD4-B64BF42778CA}"/>
              </a:ext>
            </a:extLst>
          </p:cNvPr>
          <p:cNvSpPr/>
          <p:nvPr userDrawn="1"/>
        </p:nvSpPr>
        <p:spPr>
          <a:xfrm>
            <a:off x="2928375" y="1381634"/>
            <a:ext cx="6215700" cy="3773700"/>
          </a:xfrm>
          <a:prstGeom prst="rect">
            <a:avLst/>
          </a:prstGeom>
          <a:solidFill>
            <a:srgbClr val="D0D3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highlight>
                <a:srgbClr val="EEEEEE"/>
              </a:highlight>
            </a:endParaRPr>
          </a:p>
        </p:txBody>
      </p:sp>
      <p:sp>
        <p:nvSpPr>
          <p:cNvPr id="157" name="Marcador de texto 155">
            <a:extLst>
              <a:ext uri="{FF2B5EF4-FFF2-40B4-BE49-F238E27FC236}">
                <a16:creationId xmlns:a16="http://schemas.microsoft.com/office/drawing/2014/main" id="{B2A59DB7-885B-E940-A40F-5A0D83CC1E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7946" y="1923685"/>
            <a:ext cx="2027238" cy="2546350"/>
          </a:xfrm>
          <a:prstGeom prst="rect">
            <a:avLst/>
          </a:prstGeom>
        </p:spPr>
        <p:txBody>
          <a:bodyPr lIns="0" tIns="0" rIns="0" bIns="0"/>
          <a:lstStyle>
            <a:lvl1pPr marL="0" indent="-316800">
              <a:lnSpc>
                <a:spcPct val="150000"/>
              </a:lnSpc>
              <a:spcBef>
                <a:spcPts val="1000"/>
              </a:spcBef>
              <a:buClr>
                <a:srgbClr val="00B5E2"/>
              </a:buClr>
              <a:buSzPct val="117000"/>
              <a:buFont typeface="Helvetica" pitchFamily="2" charset="0"/>
              <a:buChar char="●"/>
              <a:defRPr sz="1200" b="1" i="0" baseline="0">
                <a:solidFill>
                  <a:srgbClr val="333F48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s-ES" err="1"/>
              <a:t>Item</a:t>
            </a:r>
            <a:r>
              <a:rPr lang="es-ES"/>
              <a:t> 1</a:t>
            </a:r>
          </a:p>
          <a:p>
            <a:pPr lvl="0"/>
            <a:r>
              <a:rPr lang="es-ES" err="1"/>
              <a:t>Item</a:t>
            </a:r>
            <a:r>
              <a:rPr lang="es-ES"/>
              <a:t> 2</a:t>
            </a:r>
          </a:p>
          <a:p>
            <a:pPr lvl="0"/>
            <a:r>
              <a:rPr lang="es-ES" err="1"/>
              <a:t>Item</a:t>
            </a:r>
            <a:r>
              <a:rPr lang="es-ES"/>
              <a:t> 3</a:t>
            </a:r>
          </a:p>
          <a:p>
            <a:pPr lvl="0"/>
            <a:r>
              <a:rPr lang="es-ES" err="1"/>
              <a:t>Item</a:t>
            </a:r>
            <a:r>
              <a:rPr lang="es-ES"/>
              <a:t> 4</a:t>
            </a:r>
          </a:p>
          <a:p>
            <a:pPr lvl="0"/>
            <a:r>
              <a:rPr lang="es-ES" err="1"/>
              <a:t>Item</a:t>
            </a:r>
            <a:r>
              <a:rPr lang="es-ES"/>
              <a:t> 5</a:t>
            </a:r>
            <a:endParaRPr lang="es-AR"/>
          </a:p>
        </p:txBody>
      </p:sp>
      <p:sp>
        <p:nvSpPr>
          <p:cNvPr id="158" name="Marcador de texto 155">
            <a:extLst>
              <a:ext uri="{FF2B5EF4-FFF2-40B4-BE49-F238E27FC236}">
                <a16:creationId xmlns:a16="http://schemas.microsoft.com/office/drawing/2014/main" id="{BDF044A9-A509-4041-89D7-870E3B2F1C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013" y="1923685"/>
            <a:ext cx="2027238" cy="2546350"/>
          </a:xfrm>
          <a:prstGeom prst="rect">
            <a:avLst/>
          </a:prstGeom>
        </p:spPr>
        <p:txBody>
          <a:bodyPr lIns="0" tIns="0" rIns="0" bIns="0"/>
          <a:lstStyle>
            <a:lvl1pPr marL="0" indent="-316800">
              <a:lnSpc>
                <a:spcPct val="150000"/>
              </a:lnSpc>
              <a:spcBef>
                <a:spcPts val="1000"/>
              </a:spcBef>
              <a:buClr>
                <a:srgbClr val="00B5E2"/>
              </a:buClr>
              <a:buSzPct val="117000"/>
              <a:buFont typeface="Helvetica" pitchFamily="2" charset="0"/>
              <a:buChar char="●"/>
              <a:defRPr sz="1200" b="1" i="0" baseline="0">
                <a:solidFill>
                  <a:srgbClr val="333F48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s-ES" err="1"/>
              <a:t>Item</a:t>
            </a:r>
            <a:r>
              <a:rPr lang="es-ES"/>
              <a:t> 1</a:t>
            </a:r>
          </a:p>
          <a:p>
            <a:pPr lvl="0"/>
            <a:r>
              <a:rPr lang="es-ES" err="1"/>
              <a:t>Item</a:t>
            </a:r>
            <a:r>
              <a:rPr lang="es-ES"/>
              <a:t> 2</a:t>
            </a:r>
          </a:p>
          <a:p>
            <a:pPr lvl="0"/>
            <a:r>
              <a:rPr lang="es-ES" err="1"/>
              <a:t>Item</a:t>
            </a:r>
            <a:r>
              <a:rPr lang="es-ES"/>
              <a:t> 3</a:t>
            </a:r>
          </a:p>
          <a:p>
            <a:pPr lvl="0"/>
            <a:r>
              <a:rPr lang="es-ES" err="1"/>
              <a:t>Item</a:t>
            </a:r>
            <a:r>
              <a:rPr lang="es-ES"/>
              <a:t> 4</a:t>
            </a:r>
          </a:p>
          <a:p>
            <a:pPr lvl="0"/>
            <a:r>
              <a:rPr lang="es-ES" err="1"/>
              <a:t>Item</a:t>
            </a:r>
            <a:r>
              <a:rPr lang="es-ES"/>
              <a:t> 5</a:t>
            </a:r>
            <a:endParaRPr lang="es-AR"/>
          </a:p>
        </p:txBody>
      </p:sp>
      <p:sp>
        <p:nvSpPr>
          <p:cNvPr id="162" name="Marcador de texto 2">
            <a:extLst>
              <a:ext uri="{FF2B5EF4-FFF2-40B4-BE49-F238E27FC236}">
                <a16:creationId xmlns:a16="http://schemas.microsoft.com/office/drawing/2014/main" id="{62972442-8F0E-5D43-8C1F-6DA4582189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75000" y="328232"/>
            <a:ext cx="4776788" cy="464378"/>
          </a:xfrm>
          <a:prstGeom prst="rect">
            <a:avLst/>
          </a:prstGeom>
        </p:spPr>
        <p:txBody>
          <a:bodyPr/>
          <a:lstStyle>
            <a:lvl1pPr>
              <a:defRPr sz="2200" b="0" i="0">
                <a:solidFill>
                  <a:srgbClr val="00B5E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"/>
              <a:t>Texto simulado a modo ejemplo</a:t>
            </a:r>
            <a:endParaRPr lang="es-AR"/>
          </a:p>
        </p:txBody>
      </p:sp>
      <p:sp>
        <p:nvSpPr>
          <p:cNvPr id="163" name="Marcador de texto 2">
            <a:extLst>
              <a:ext uri="{FF2B5EF4-FFF2-40B4-BE49-F238E27FC236}">
                <a16:creationId xmlns:a16="http://schemas.microsoft.com/office/drawing/2014/main" id="{CF430538-CB99-8D4F-80DB-72A9266B04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75000" y="677318"/>
            <a:ext cx="4776788" cy="464378"/>
          </a:xfrm>
          <a:prstGeom prst="rect">
            <a:avLst/>
          </a:prstGeom>
        </p:spPr>
        <p:txBody>
          <a:bodyPr/>
          <a:lstStyle>
            <a:lvl1pPr>
              <a:defRPr sz="2200" b="1" i="0">
                <a:solidFill>
                  <a:srgbClr val="333F48"/>
                </a:solidFill>
                <a:latin typeface="Montserrat Black" pitchFamily="2" charset="77"/>
              </a:defRPr>
            </a:lvl1pPr>
          </a:lstStyle>
          <a:p>
            <a:pPr lvl="0"/>
            <a:r>
              <a:rPr lang="es-ES"/>
              <a:t>y textos con </a:t>
            </a:r>
            <a:r>
              <a:rPr lang="es-ES" err="1"/>
              <a:t>bullets</a:t>
            </a:r>
            <a:endParaRPr lang="es-AR"/>
          </a:p>
        </p:txBody>
      </p:sp>
      <p:pic>
        <p:nvPicPr>
          <p:cNvPr id="19" name="Google Shape;452;p62">
            <a:extLst>
              <a:ext uri="{FF2B5EF4-FFF2-40B4-BE49-F238E27FC236}">
                <a16:creationId xmlns:a16="http://schemas.microsoft.com/office/drawing/2014/main" id="{96A10D98-ABC2-4141-A6B2-160B7906DFBA}"/>
              </a:ext>
            </a:extLst>
          </p:cNvPr>
          <p:cNvPicPr preferRelativeResize="0"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80" y="4935"/>
            <a:ext cx="3021485" cy="51416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1C3B6FED-DE46-4FD7-B76D-C7BF2E180411}"/>
              </a:ext>
            </a:extLst>
          </p:cNvPr>
          <p:cNvGrpSpPr/>
          <p:nvPr userDrawn="1"/>
        </p:nvGrpSpPr>
        <p:grpSpPr>
          <a:xfrm>
            <a:off x="8057251" y="391451"/>
            <a:ext cx="566556" cy="800976"/>
            <a:chOff x="8057251" y="391451"/>
            <a:chExt cx="566556" cy="800976"/>
          </a:xfrm>
        </p:grpSpPr>
        <p:sp>
          <p:nvSpPr>
            <p:cNvPr id="33" name="16 Elipse">
              <a:extLst>
                <a:ext uri="{FF2B5EF4-FFF2-40B4-BE49-F238E27FC236}">
                  <a16:creationId xmlns:a16="http://schemas.microsoft.com/office/drawing/2014/main" id="{01AD23C2-6F45-41A2-A534-A6B374C253B5}"/>
                </a:ext>
              </a:extLst>
            </p:cNvPr>
            <p:cNvSpPr/>
            <p:nvPr/>
          </p:nvSpPr>
          <p:spPr>
            <a:xfrm>
              <a:off x="8057251" y="392329"/>
              <a:ext cx="109728" cy="109728"/>
            </a:xfrm>
            <a:prstGeom prst="ellipse">
              <a:avLst/>
            </a:prstGeom>
            <a:solidFill>
              <a:srgbClr val="D0D3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grpSp>
          <p:nvGrpSpPr>
            <p:cNvPr id="34" name="17 Grupo">
              <a:extLst>
                <a:ext uri="{FF2B5EF4-FFF2-40B4-BE49-F238E27FC236}">
                  <a16:creationId xmlns:a16="http://schemas.microsoft.com/office/drawing/2014/main" id="{96995410-45A8-4314-9B14-34D2BF0DD06C}"/>
                </a:ext>
              </a:extLst>
            </p:cNvPr>
            <p:cNvGrpSpPr/>
            <p:nvPr/>
          </p:nvGrpSpPr>
          <p:grpSpPr>
            <a:xfrm>
              <a:off x="8290563" y="621965"/>
              <a:ext cx="333244" cy="109728"/>
              <a:chOff x="7845118" y="646862"/>
              <a:chExt cx="333244" cy="109728"/>
            </a:xfrm>
            <a:solidFill>
              <a:srgbClr val="EBECED"/>
            </a:solidFill>
          </p:grpSpPr>
          <p:sp>
            <p:nvSpPr>
              <p:cNvPr id="39" name="24 Elipse">
                <a:extLst>
                  <a:ext uri="{FF2B5EF4-FFF2-40B4-BE49-F238E27FC236}">
                    <a16:creationId xmlns:a16="http://schemas.microsoft.com/office/drawing/2014/main" id="{C5D38A65-6567-412D-BDCA-48818ED06519}"/>
                  </a:ext>
                </a:extLst>
              </p:cNvPr>
              <p:cNvSpPr/>
              <p:nvPr/>
            </p:nvSpPr>
            <p:spPr>
              <a:xfrm>
                <a:off x="8068634" y="646862"/>
                <a:ext cx="109728" cy="109728"/>
              </a:xfrm>
              <a:prstGeom prst="ellipse">
                <a:avLst/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40" name="25 Elipse">
                <a:extLst>
                  <a:ext uri="{FF2B5EF4-FFF2-40B4-BE49-F238E27FC236}">
                    <a16:creationId xmlns:a16="http://schemas.microsoft.com/office/drawing/2014/main" id="{8613694A-FFF4-4A2F-BA8C-F7310A1443BB}"/>
                  </a:ext>
                </a:extLst>
              </p:cNvPr>
              <p:cNvSpPr/>
              <p:nvPr/>
            </p:nvSpPr>
            <p:spPr>
              <a:xfrm>
                <a:off x="7845118" y="646862"/>
                <a:ext cx="109728" cy="109728"/>
              </a:xfrm>
              <a:prstGeom prst="ellipse">
                <a:avLst/>
              </a:prstGeom>
              <a:solidFill>
                <a:srgbClr val="D0D3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sp>
          <p:nvSpPr>
            <p:cNvPr id="35" name="18 Rectángulo">
              <a:extLst>
                <a:ext uri="{FF2B5EF4-FFF2-40B4-BE49-F238E27FC236}">
                  <a16:creationId xmlns:a16="http://schemas.microsoft.com/office/drawing/2014/main" id="{ED8C167C-0453-48CB-A13B-8A85513A1D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8877" y="850879"/>
              <a:ext cx="109728" cy="109728"/>
            </a:xfrm>
            <a:prstGeom prst="rect">
              <a:avLst/>
            </a:prstGeom>
            <a:solidFill>
              <a:srgbClr val="D0D3D4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6" name="19 Elipse">
              <a:extLst>
                <a:ext uri="{FF2B5EF4-FFF2-40B4-BE49-F238E27FC236}">
                  <a16:creationId xmlns:a16="http://schemas.microsoft.com/office/drawing/2014/main" id="{99A24DAF-5D38-4AEA-8512-A2B7550E7B9E}"/>
                </a:ext>
              </a:extLst>
            </p:cNvPr>
            <p:cNvSpPr/>
            <p:nvPr/>
          </p:nvSpPr>
          <p:spPr>
            <a:xfrm>
              <a:off x="8290563" y="1082699"/>
              <a:ext cx="109728" cy="109728"/>
            </a:xfrm>
            <a:prstGeom prst="ellipse">
              <a:avLst/>
            </a:prstGeom>
            <a:solidFill>
              <a:srgbClr val="FFC2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7" name="22 Marco">
              <a:extLst>
                <a:ext uri="{FF2B5EF4-FFF2-40B4-BE49-F238E27FC236}">
                  <a16:creationId xmlns:a16="http://schemas.microsoft.com/office/drawing/2014/main" id="{E47B2A6B-407D-4F1C-998B-BB0284510B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0718" y="851405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D0D3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38" name="23 Marco">
              <a:extLst>
                <a:ext uri="{FF2B5EF4-FFF2-40B4-BE49-F238E27FC236}">
                  <a16:creationId xmlns:a16="http://schemas.microsoft.com/office/drawing/2014/main" id="{558733B0-1B67-4610-B8B9-27A15A7BF2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0718" y="391451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FFC2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0700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2"/>
          <p:cNvSpPr>
            <a:spLocks noGrp="1"/>
          </p:cNvSpPr>
          <p:nvPr>
            <p:ph type="body" idx="1"/>
          </p:nvPr>
        </p:nvSpPr>
        <p:spPr>
          <a:xfrm>
            <a:off x="416526" y="1667291"/>
            <a:ext cx="5008709" cy="2880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333F48"/>
                </a:solidFill>
                <a:latin typeface="Montserr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16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416525" y="853012"/>
            <a:ext cx="6243320" cy="377190"/>
          </a:xfrm>
          <a:prstGeom prst="rect">
            <a:avLst/>
          </a:prstGeom>
        </p:spPr>
        <p:txBody>
          <a:bodyPr/>
          <a:lstStyle>
            <a:lvl1pPr>
              <a:defRPr sz="1650">
                <a:solidFill>
                  <a:srgbClr val="333F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416525" y="608446"/>
            <a:ext cx="6243320" cy="320040"/>
          </a:xfrm>
          <a:prstGeom prst="rect">
            <a:avLst/>
          </a:prstGeom>
        </p:spPr>
        <p:txBody>
          <a:bodyPr/>
          <a:lstStyle>
            <a:lvl1pPr>
              <a:defRPr sz="1650">
                <a:solidFill>
                  <a:srgbClr val="00ABD6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33098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C310D72-162D-4E89-B7BA-F77DE8F46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42828-F630-4D0B-ACCF-7D0FC6397BE8}" type="datetime1">
              <a:rPr lang="en-US" altLang="es-ES_tradnl"/>
              <a:pPr>
                <a:defRPr/>
              </a:pPr>
              <a:t>4/7/2025</a:t>
            </a:fld>
            <a:endParaRPr lang="en-US" altLang="es-ES_tradnl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8FCE0FB-86CC-4FA9-A1A7-607D3DFCD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EFC80552-59FD-44CA-B5B7-0AD7B9BD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8A797-8BED-4763-BECE-82A5E5D362BC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760964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Encabezado de sección" userDrawn="1">
  <p:cSld name="4_Encabezado de secció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6"/>
          <p:cNvSpPr/>
          <p:nvPr/>
        </p:nvSpPr>
        <p:spPr>
          <a:xfrm>
            <a:off x="-39880" y="-28650"/>
            <a:ext cx="3040500" cy="5172300"/>
          </a:xfrm>
          <a:prstGeom prst="rect">
            <a:avLst/>
          </a:prstGeom>
          <a:solidFill>
            <a:srgbClr val="00AB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" name="Google Shape;73;p26"/>
          <p:cNvGrpSpPr/>
          <p:nvPr/>
        </p:nvGrpSpPr>
        <p:grpSpPr>
          <a:xfrm rot="-5400000">
            <a:off x="4094531" y="3904501"/>
            <a:ext cx="334930" cy="1481615"/>
            <a:chOff x="8288877" y="538296"/>
            <a:chExt cx="334930" cy="1481615"/>
          </a:xfrm>
        </p:grpSpPr>
        <p:grpSp>
          <p:nvGrpSpPr>
            <p:cNvPr id="74" name="Google Shape;74;p26"/>
            <p:cNvGrpSpPr/>
            <p:nvPr/>
          </p:nvGrpSpPr>
          <p:grpSpPr>
            <a:xfrm>
              <a:off x="8290563" y="538296"/>
              <a:ext cx="333244" cy="109728"/>
              <a:chOff x="7845118" y="646862"/>
              <a:chExt cx="333244" cy="109728"/>
            </a:xfrm>
          </p:grpSpPr>
          <p:sp>
            <p:nvSpPr>
              <p:cNvPr id="75" name="Google Shape;75;p26"/>
              <p:cNvSpPr/>
              <p:nvPr/>
            </p:nvSpPr>
            <p:spPr>
              <a:xfrm>
                <a:off x="8068634" y="646862"/>
                <a:ext cx="109728" cy="109728"/>
              </a:xfrm>
              <a:prstGeom prst="ellipse">
                <a:avLst/>
              </a:prstGeom>
              <a:solidFill>
                <a:srgbClr val="EBEC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26"/>
              <p:cNvSpPr/>
              <p:nvPr/>
            </p:nvSpPr>
            <p:spPr>
              <a:xfrm>
                <a:off x="7845118" y="646862"/>
                <a:ext cx="109728" cy="109728"/>
              </a:xfrm>
              <a:prstGeom prst="ellipse">
                <a:avLst/>
              </a:prstGeom>
              <a:solidFill>
                <a:srgbClr val="EBEC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" name="Google Shape;77;p26"/>
            <p:cNvSpPr/>
            <p:nvPr/>
          </p:nvSpPr>
          <p:spPr>
            <a:xfrm>
              <a:off x="8288877" y="767210"/>
              <a:ext cx="109728" cy="109728"/>
            </a:xfrm>
            <a:prstGeom prst="rect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6"/>
            <p:cNvSpPr/>
            <p:nvPr/>
          </p:nvSpPr>
          <p:spPr>
            <a:xfrm>
              <a:off x="8290563" y="999030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6"/>
            <p:cNvSpPr/>
            <p:nvPr/>
          </p:nvSpPr>
          <p:spPr>
            <a:xfrm>
              <a:off x="8510718" y="1446720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6"/>
            <p:cNvSpPr/>
            <p:nvPr/>
          </p:nvSpPr>
          <p:spPr>
            <a:xfrm>
              <a:off x="8510718" y="1675634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6"/>
            <p:cNvSpPr/>
            <p:nvPr/>
          </p:nvSpPr>
          <p:spPr>
            <a:xfrm>
              <a:off x="8510718" y="767736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6"/>
            <p:cNvSpPr/>
            <p:nvPr/>
          </p:nvSpPr>
          <p:spPr>
            <a:xfrm>
              <a:off x="8510718" y="1910183"/>
              <a:ext cx="109728" cy="109728"/>
            </a:xfrm>
            <a:prstGeom prst="ellipse">
              <a:avLst/>
            </a:prstGeom>
            <a:solidFill>
              <a:srgbClr val="FFC2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" name="Google Shape;83;p26"/>
          <p:cNvGrpSpPr/>
          <p:nvPr/>
        </p:nvGrpSpPr>
        <p:grpSpPr>
          <a:xfrm>
            <a:off x="8057251" y="325712"/>
            <a:ext cx="566557" cy="1477580"/>
            <a:chOff x="8057251" y="307782"/>
            <a:chExt cx="566557" cy="1477580"/>
          </a:xfrm>
        </p:grpSpPr>
        <p:sp>
          <p:nvSpPr>
            <p:cNvPr id="84" name="Google Shape;84;p26"/>
            <p:cNvSpPr/>
            <p:nvPr/>
          </p:nvSpPr>
          <p:spPr>
            <a:xfrm>
              <a:off x="8057251" y="308660"/>
              <a:ext cx="109728" cy="109728"/>
            </a:xfrm>
            <a:prstGeom prst="ellipse">
              <a:avLst/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5" name="Google Shape;85;p26"/>
            <p:cNvGrpSpPr/>
            <p:nvPr/>
          </p:nvGrpSpPr>
          <p:grpSpPr>
            <a:xfrm>
              <a:off x="8290563" y="538296"/>
              <a:ext cx="333244" cy="109728"/>
              <a:chOff x="7845118" y="646862"/>
              <a:chExt cx="333244" cy="109728"/>
            </a:xfrm>
          </p:grpSpPr>
          <p:sp>
            <p:nvSpPr>
              <p:cNvPr id="86" name="Google Shape;86;p26"/>
              <p:cNvSpPr/>
              <p:nvPr/>
            </p:nvSpPr>
            <p:spPr>
              <a:xfrm>
                <a:off x="8068634" y="646862"/>
                <a:ext cx="109728" cy="109728"/>
              </a:xfrm>
              <a:prstGeom prst="ellipse">
                <a:avLst/>
              </a:prstGeom>
              <a:solidFill>
                <a:srgbClr val="00B5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6"/>
              <p:cNvSpPr/>
              <p:nvPr/>
            </p:nvSpPr>
            <p:spPr>
              <a:xfrm>
                <a:off x="7845118" y="646862"/>
                <a:ext cx="109728" cy="109728"/>
              </a:xfrm>
              <a:prstGeom prst="ellipse">
                <a:avLst/>
              </a:prstGeom>
              <a:solidFill>
                <a:srgbClr val="D0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8" name="Google Shape;88;p26"/>
            <p:cNvSpPr/>
            <p:nvPr/>
          </p:nvSpPr>
          <p:spPr>
            <a:xfrm>
              <a:off x="8288877" y="767210"/>
              <a:ext cx="109728" cy="109728"/>
            </a:xfrm>
            <a:prstGeom prst="rect">
              <a:avLst/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6"/>
            <p:cNvSpPr/>
            <p:nvPr/>
          </p:nvSpPr>
          <p:spPr>
            <a:xfrm>
              <a:off x="8290563" y="999030"/>
              <a:ext cx="109728" cy="109728"/>
            </a:xfrm>
            <a:prstGeom prst="ellipse">
              <a:avLst/>
            </a:prstGeom>
            <a:solidFill>
              <a:srgbClr val="FFC2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6"/>
            <p:cNvSpPr/>
            <p:nvPr/>
          </p:nvSpPr>
          <p:spPr>
            <a:xfrm>
              <a:off x="8510718" y="1446720"/>
              <a:ext cx="109728" cy="109728"/>
            </a:xfrm>
            <a:prstGeom prst="ellipse">
              <a:avLst/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6"/>
            <p:cNvSpPr/>
            <p:nvPr/>
          </p:nvSpPr>
          <p:spPr>
            <a:xfrm>
              <a:off x="8510718" y="1675634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6"/>
            <p:cNvSpPr/>
            <p:nvPr/>
          </p:nvSpPr>
          <p:spPr>
            <a:xfrm>
              <a:off x="8510718" y="767736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6"/>
            <p:cNvSpPr/>
            <p:nvPr/>
          </p:nvSpPr>
          <p:spPr>
            <a:xfrm>
              <a:off x="8510718" y="307782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FFC2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" name="Google Shape;95;p26"/>
          <p:cNvSpPr txBox="1"/>
          <p:nvPr/>
        </p:nvSpPr>
        <p:spPr>
          <a:xfrm>
            <a:off x="-363415" y="24501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26"/>
          <p:cNvSpPr txBox="1">
            <a:spLocks noGrp="1"/>
          </p:cNvSpPr>
          <p:nvPr>
            <p:ph type="subTitle" idx="1"/>
          </p:nvPr>
        </p:nvSpPr>
        <p:spPr>
          <a:xfrm>
            <a:off x="471488" y="877434"/>
            <a:ext cx="2528982" cy="1613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26"/>
          <p:cNvSpPr txBox="1"/>
          <p:nvPr/>
        </p:nvSpPr>
        <p:spPr>
          <a:xfrm>
            <a:off x="-304800" y="187569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26"/>
          <p:cNvSpPr txBox="1"/>
          <p:nvPr/>
        </p:nvSpPr>
        <p:spPr>
          <a:xfrm>
            <a:off x="-228600" y="19167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26"/>
          <p:cNvSpPr txBox="1"/>
          <p:nvPr/>
        </p:nvSpPr>
        <p:spPr>
          <a:xfrm>
            <a:off x="7315200" y="-44747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26"/>
          <p:cNvSpPr txBox="1">
            <a:spLocks noGrp="1"/>
          </p:cNvSpPr>
          <p:nvPr>
            <p:ph type="body" idx="2"/>
          </p:nvPr>
        </p:nvSpPr>
        <p:spPr>
          <a:xfrm>
            <a:off x="499907" y="255805"/>
            <a:ext cx="2261039" cy="3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body" idx="3"/>
          </p:nvPr>
        </p:nvSpPr>
        <p:spPr>
          <a:xfrm>
            <a:off x="2718011" y="1046714"/>
            <a:ext cx="4372592" cy="302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C20D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02" name="Google Shape;102;p26"/>
          <p:cNvGrpSpPr/>
          <p:nvPr/>
        </p:nvGrpSpPr>
        <p:grpSpPr>
          <a:xfrm>
            <a:off x="598691" y="2815638"/>
            <a:ext cx="1708469" cy="1432350"/>
            <a:chOff x="598691" y="1969865"/>
            <a:chExt cx="1708469" cy="1432350"/>
          </a:xfrm>
        </p:grpSpPr>
        <p:sp>
          <p:nvSpPr>
            <p:cNvPr id="103" name="Google Shape;103;p26"/>
            <p:cNvSpPr/>
            <p:nvPr/>
          </p:nvSpPr>
          <p:spPr>
            <a:xfrm rot="-5400000">
              <a:off x="826457" y="1969865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6"/>
            <p:cNvSpPr/>
            <p:nvPr/>
          </p:nvSpPr>
          <p:spPr>
            <a:xfrm rot="-5400000">
              <a:off x="1737521" y="1973226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6"/>
            <p:cNvSpPr/>
            <p:nvPr/>
          </p:nvSpPr>
          <p:spPr>
            <a:xfrm rot="-5400000">
              <a:off x="1965285" y="1969865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6"/>
            <p:cNvSpPr/>
            <p:nvPr/>
          </p:nvSpPr>
          <p:spPr>
            <a:xfrm rot="-5400000">
              <a:off x="1054223" y="1973226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6"/>
            <p:cNvSpPr/>
            <p:nvPr/>
          </p:nvSpPr>
          <p:spPr>
            <a:xfrm rot="-5400000">
              <a:off x="598691" y="1973226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6"/>
            <p:cNvSpPr/>
            <p:nvPr/>
          </p:nvSpPr>
          <p:spPr>
            <a:xfrm rot="-5400000">
              <a:off x="1509755" y="1973226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6"/>
            <p:cNvSpPr/>
            <p:nvPr/>
          </p:nvSpPr>
          <p:spPr>
            <a:xfrm rot="-5400000">
              <a:off x="826457" y="2193381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6"/>
            <p:cNvSpPr/>
            <p:nvPr/>
          </p:nvSpPr>
          <p:spPr>
            <a:xfrm rot="-5400000">
              <a:off x="1054223" y="2195067"/>
              <a:ext cx="109800" cy="109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6"/>
            <p:cNvSpPr/>
            <p:nvPr/>
          </p:nvSpPr>
          <p:spPr>
            <a:xfrm rot="-5400000">
              <a:off x="1737521" y="2198695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6"/>
            <p:cNvSpPr/>
            <p:nvPr/>
          </p:nvSpPr>
          <p:spPr>
            <a:xfrm rot="-5400000">
              <a:off x="1281989" y="2195334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6"/>
            <p:cNvSpPr/>
            <p:nvPr/>
          </p:nvSpPr>
          <p:spPr>
            <a:xfrm rot="-5400000">
              <a:off x="1965285" y="2195067"/>
              <a:ext cx="109800" cy="109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6"/>
            <p:cNvSpPr/>
            <p:nvPr/>
          </p:nvSpPr>
          <p:spPr>
            <a:xfrm rot="-5400000">
              <a:off x="826457" y="2413365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6"/>
            <p:cNvSpPr/>
            <p:nvPr/>
          </p:nvSpPr>
          <p:spPr>
            <a:xfrm rot="-5400000">
              <a:off x="1737521" y="2416726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6"/>
            <p:cNvSpPr/>
            <p:nvPr/>
          </p:nvSpPr>
          <p:spPr>
            <a:xfrm rot="-5400000">
              <a:off x="598691" y="2416726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6"/>
            <p:cNvSpPr/>
            <p:nvPr/>
          </p:nvSpPr>
          <p:spPr>
            <a:xfrm rot="-5400000">
              <a:off x="1281989" y="2413365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6"/>
            <p:cNvSpPr/>
            <p:nvPr/>
          </p:nvSpPr>
          <p:spPr>
            <a:xfrm rot="-5400000">
              <a:off x="1509755" y="2416726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6"/>
            <p:cNvSpPr/>
            <p:nvPr/>
          </p:nvSpPr>
          <p:spPr>
            <a:xfrm rot="-5400000">
              <a:off x="1054223" y="2638567"/>
              <a:ext cx="109800" cy="109800"/>
            </a:xfrm>
            <a:prstGeom prst="rect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 rot="-5400000">
              <a:off x="1509755" y="2638567"/>
              <a:ext cx="109800" cy="109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6"/>
            <p:cNvSpPr/>
            <p:nvPr/>
          </p:nvSpPr>
          <p:spPr>
            <a:xfrm rot="-5400000">
              <a:off x="598691" y="2638567"/>
              <a:ext cx="109800" cy="109800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6"/>
            <p:cNvSpPr/>
            <p:nvPr/>
          </p:nvSpPr>
          <p:spPr>
            <a:xfrm rot="-5400000">
              <a:off x="1965285" y="2638567"/>
              <a:ext cx="109800" cy="109800"/>
            </a:xfrm>
            <a:prstGeom prst="rect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 rot="-5400000">
              <a:off x="826457" y="2851776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6"/>
            <p:cNvSpPr/>
            <p:nvPr/>
          </p:nvSpPr>
          <p:spPr>
            <a:xfrm rot="-5400000">
              <a:off x="1054223" y="2855137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6"/>
            <p:cNvSpPr/>
            <p:nvPr/>
          </p:nvSpPr>
          <p:spPr>
            <a:xfrm rot="-5400000">
              <a:off x="1281989" y="2851776"/>
              <a:ext cx="109800" cy="109800"/>
            </a:xfrm>
            <a:prstGeom prst="ellipse">
              <a:avLst/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 rot="-5400000">
              <a:off x="1509755" y="2855137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6"/>
            <p:cNvSpPr/>
            <p:nvPr/>
          </p:nvSpPr>
          <p:spPr>
            <a:xfrm rot="-5400000">
              <a:off x="826457" y="3075292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6"/>
            <p:cNvSpPr/>
            <p:nvPr/>
          </p:nvSpPr>
          <p:spPr>
            <a:xfrm rot="-5400000">
              <a:off x="1281989" y="3077245"/>
              <a:ext cx="109800" cy="109800"/>
            </a:xfrm>
            <a:prstGeom prst="ellipse">
              <a:avLst/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6"/>
            <p:cNvSpPr/>
            <p:nvPr/>
          </p:nvSpPr>
          <p:spPr>
            <a:xfrm rot="-5400000">
              <a:off x="598691" y="3076978"/>
              <a:ext cx="109800" cy="109800"/>
            </a:xfrm>
            <a:prstGeom prst="rect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6"/>
            <p:cNvSpPr/>
            <p:nvPr/>
          </p:nvSpPr>
          <p:spPr>
            <a:xfrm rot="-5400000">
              <a:off x="826457" y="3289054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6"/>
            <p:cNvSpPr/>
            <p:nvPr/>
          </p:nvSpPr>
          <p:spPr>
            <a:xfrm rot="-5400000">
              <a:off x="1509755" y="3292415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6"/>
            <p:cNvSpPr/>
            <p:nvPr/>
          </p:nvSpPr>
          <p:spPr>
            <a:xfrm rot="-5400000">
              <a:off x="2197360" y="1973226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6"/>
            <p:cNvSpPr/>
            <p:nvPr/>
          </p:nvSpPr>
          <p:spPr>
            <a:xfrm rot="-5400000">
              <a:off x="2197360" y="2198695"/>
              <a:ext cx="109800" cy="109800"/>
            </a:xfrm>
            <a:prstGeom prst="ellipse">
              <a:avLst/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6"/>
            <p:cNvSpPr/>
            <p:nvPr/>
          </p:nvSpPr>
          <p:spPr>
            <a:xfrm rot="-5400000">
              <a:off x="2197360" y="2416726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69 Marco">
            <a:extLst>
              <a:ext uri="{FF2B5EF4-FFF2-40B4-BE49-F238E27FC236}">
                <a16:creationId xmlns:a16="http://schemas.microsoft.com/office/drawing/2014/main" id="{235D1C58-0E16-4EC0-A480-EB9791B353B0}"/>
              </a:ext>
            </a:extLst>
          </p:cNvPr>
          <p:cNvSpPr>
            <a:spLocks noChangeAspect="1"/>
          </p:cNvSpPr>
          <p:nvPr userDrawn="1"/>
        </p:nvSpPr>
        <p:spPr>
          <a:xfrm>
            <a:off x="349422" y="241508"/>
            <a:ext cx="109728" cy="109728"/>
          </a:xfrm>
          <a:prstGeom prst="frame">
            <a:avLst>
              <a:gd name="adj1" fmla="val 255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06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01;p50">
            <a:extLst>
              <a:ext uri="{FF2B5EF4-FFF2-40B4-BE49-F238E27FC236}">
                <a16:creationId xmlns:a16="http://schemas.microsoft.com/office/drawing/2014/main" id="{D3EDC116-2B10-F148-A037-66803D95F602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300" y="-4095"/>
            <a:ext cx="9169969" cy="51581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24;g8042508f59_0_0">
            <a:extLst>
              <a:ext uri="{FF2B5EF4-FFF2-40B4-BE49-F238E27FC236}">
                <a16:creationId xmlns:a16="http://schemas.microsoft.com/office/drawing/2014/main" id="{1FBFD080-AECA-4427-89E4-E205DF60CE9A}"/>
              </a:ext>
            </a:extLst>
          </p:cNvPr>
          <p:cNvSpPr/>
          <p:nvPr userDrawn="1"/>
        </p:nvSpPr>
        <p:spPr>
          <a:xfrm>
            <a:off x="-30300" y="3958074"/>
            <a:ext cx="9185120" cy="11959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84601B4F-04B2-9F4D-A309-9AE7BBEEC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34" y="4000159"/>
            <a:ext cx="2832100" cy="102870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421702FF-87C0-4B43-8DB4-17C1AA92C4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530" y="4101484"/>
            <a:ext cx="3492500" cy="7112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89DB3B4-61E3-C71F-C50A-F05BCA7F1F1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724" y="338892"/>
            <a:ext cx="1002306" cy="10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n 74">
            <a:extLst>
              <a:ext uri="{FF2B5EF4-FFF2-40B4-BE49-F238E27FC236}">
                <a16:creationId xmlns:a16="http://schemas.microsoft.com/office/drawing/2014/main" id="{272770DA-19C2-CC46-8A7E-F4E9AC78D6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183" y="-16415"/>
            <a:ext cx="9202366" cy="5159914"/>
          </a:xfrm>
          <a:prstGeom prst="rect">
            <a:avLst/>
          </a:prstGeom>
        </p:spPr>
      </p:pic>
      <p:sp>
        <p:nvSpPr>
          <p:cNvPr id="3" name="Rectángulo 105">
            <a:extLst>
              <a:ext uri="{FF2B5EF4-FFF2-40B4-BE49-F238E27FC236}">
                <a16:creationId xmlns:a16="http://schemas.microsoft.com/office/drawing/2014/main" id="{1A95F6C2-6DB2-8626-BF62-10FF2707A46B}"/>
              </a:ext>
            </a:extLst>
          </p:cNvPr>
          <p:cNvSpPr/>
          <p:nvPr userDrawn="1"/>
        </p:nvSpPr>
        <p:spPr>
          <a:xfrm>
            <a:off x="-29181" y="-16416"/>
            <a:ext cx="6181504" cy="5176330"/>
          </a:xfrm>
          <a:prstGeom prst="rect">
            <a:avLst/>
          </a:prstGeom>
          <a:gradFill flip="none" rotWithShape="1">
            <a:gsLst>
              <a:gs pos="27000">
                <a:srgbClr val="333F48">
                  <a:lumMod val="1000"/>
                  <a:alpha val="37000"/>
                </a:srgbClr>
              </a:gs>
              <a:gs pos="82000">
                <a:srgbClr val="333F48">
                  <a:tint val="23500"/>
                  <a:satMod val="160000"/>
                  <a:alpha val="0"/>
                  <a:lumMod val="17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8" name="Google Shape;1024;g8042508f59_0_0">
            <a:extLst>
              <a:ext uri="{FF2B5EF4-FFF2-40B4-BE49-F238E27FC236}">
                <a16:creationId xmlns:a16="http://schemas.microsoft.com/office/drawing/2014/main" id="{F874CB5B-081E-4E9A-9299-DC464A78F241}"/>
              </a:ext>
            </a:extLst>
          </p:cNvPr>
          <p:cNvSpPr/>
          <p:nvPr userDrawn="1"/>
        </p:nvSpPr>
        <p:spPr>
          <a:xfrm>
            <a:off x="-47547" y="3958074"/>
            <a:ext cx="9220729" cy="12182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31CED2D5-EE12-D146-B93C-D685406F3E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34" y="4000159"/>
            <a:ext cx="2832100" cy="10287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C9BBECB5-F597-294D-88C0-69D9582A42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530" y="4101484"/>
            <a:ext cx="3492500" cy="71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5AE682-F199-426A-0AE7-28549584B6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082" y="332732"/>
            <a:ext cx="1002306" cy="10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5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>
            <a:extLst>
              <a:ext uri="{FF2B5EF4-FFF2-40B4-BE49-F238E27FC236}">
                <a16:creationId xmlns:a16="http://schemas.microsoft.com/office/drawing/2014/main" id="{D7E5F5C5-559E-DA4E-A028-6F1BD6A8D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182" y="-16416"/>
            <a:ext cx="9202364" cy="5176330"/>
          </a:xfrm>
          <a:prstGeom prst="rect">
            <a:avLst/>
          </a:prstGeom>
        </p:spPr>
      </p:pic>
      <p:sp>
        <p:nvSpPr>
          <p:cNvPr id="46" name="Google Shape;1024;g8042508f59_0_0">
            <a:extLst>
              <a:ext uri="{FF2B5EF4-FFF2-40B4-BE49-F238E27FC236}">
                <a16:creationId xmlns:a16="http://schemas.microsoft.com/office/drawing/2014/main" id="{32DC9C77-8F52-446F-98DC-CC583EDB4A21}"/>
              </a:ext>
            </a:extLst>
          </p:cNvPr>
          <p:cNvSpPr/>
          <p:nvPr userDrawn="1"/>
        </p:nvSpPr>
        <p:spPr>
          <a:xfrm>
            <a:off x="-47547" y="3958074"/>
            <a:ext cx="9220729" cy="12182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1E3974E8-2275-984D-AF54-914F71AC9C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34" y="4000159"/>
            <a:ext cx="2832100" cy="102870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AD064465-B1D8-B046-928D-458109DE96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530" y="4101484"/>
            <a:ext cx="3492500" cy="71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160779-773A-8161-2FA9-0DC1C05A32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082" y="330816"/>
            <a:ext cx="1002306" cy="10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45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:a16="http://schemas.microsoft.com/office/drawing/2014/main" id="{7720A583-6202-8841-A963-02682C85B0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183" y="-16416"/>
            <a:ext cx="9202364" cy="5176330"/>
          </a:xfrm>
          <a:prstGeom prst="rect">
            <a:avLst/>
          </a:prstGeom>
        </p:spPr>
      </p:pic>
      <p:sp>
        <p:nvSpPr>
          <p:cNvPr id="74" name="Google Shape;1024;g8042508f59_0_0">
            <a:extLst>
              <a:ext uri="{FF2B5EF4-FFF2-40B4-BE49-F238E27FC236}">
                <a16:creationId xmlns:a16="http://schemas.microsoft.com/office/drawing/2014/main" id="{DDF3D014-0341-4258-B26E-E40ACBD93000}"/>
              </a:ext>
            </a:extLst>
          </p:cNvPr>
          <p:cNvSpPr/>
          <p:nvPr userDrawn="1"/>
        </p:nvSpPr>
        <p:spPr>
          <a:xfrm>
            <a:off x="-47547" y="3958074"/>
            <a:ext cx="9220729" cy="12182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FAC1AF1B-6C41-4940-9009-29D8862E4B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34" y="4000159"/>
            <a:ext cx="2832100" cy="1028700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70E0914D-EFE9-A249-BFAD-8017650304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530" y="4101484"/>
            <a:ext cx="3492500" cy="71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493F70-A703-357F-21B1-DBEB3539E9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082" y="2524680"/>
            <a:ext cx="1002306" cy="10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98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n 72">
            <a:extLst>
              <a:ext uri="{FF2B5EF4-FFF2-40B4-BE49-F238E27FC236}">
                <a16:creationId xmlns:a16="http://schemas.microsoft.com/office/drawing/2014/main" id="{8BE3B19C-E3A5-7941-A1D2-84E0415064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182" y="-20250"/>
            <a:ext cx="9202363" cy="5183998"/>
          </a:xfrm>
          <a:prstGeom prst="rect">
            <a:avLst/>
          </a:prstGeom>
        </p:spPr>
      </p:pic>
      <p:sp>
        <p:nvSpPr>
          <p:cNvPr id="45" name="Google Shape;1024;g8042508f59_0_0">
            <a:extLst>
              <a:ext uri="{FF2B5EF4-FFF2-40B4-BE49-F238E27FC236}">
                <a16:creationId xmlns:a16="http://schemas.microsoft.com/office/drawing/2014/main" id="{91B6E53F-CA14-4C8A-98C6-2A2E8C509AE3}"/>
              </a:ext>
            </a:extLst>
          </p:cNvPr>
          <p:cNvSpPr/>
          <p:nvPr userDrawn="1"/>
        </p:nvSpPr>
        <p:spPr>
          <a:xfrm>
            <a:off x="-47547" y="3958074"/>
            <a:ext cx="9220729" cy="12182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8BBD0176-1476-C849-AE1F-0710D561FB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34" y="4000159"/>
            <a:ext cx="2832100" cy="1028700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9B116299-994D-5F4A-BF9C-0BE26FE0A0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530" y="4101484"/>
            <a:ext cx="3492500" cy="71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9B7AAA-1EEB-F15E-B5B7-7968476F8F0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082" y="330815"/>
            <a:ext cx="1002306" cy="10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15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AA1C4058-7125-094D-AC75-1E0D9F41C4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182" y="-20250"/>
            <a:ext cx="9202363" cy="518399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A1F7D77-87A8-BA4E-B8DE-4D564F53091C}"/>
              </a:ext>
            </a:extLst>
          </p:cNvPr>
          <p:cNvSpPr txBox="1"/>
          <p:nvPr userDrawn="1"/>
        </p:nvSpPr>
        <p:spPr>
          <a:xfrm>
            <a:off x="9554817" y="185530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t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AR" sz="4000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1024;g8042508f59_0_0">
            <a:extLst>
              <a:ext uri="{FF2B5EF4-FFF2-40B4-BE49-F238E27FC236}">
                <a16:creationId xmlns:a16="http://schemas.microsoft.com/office/drawing/2014/main" id="{D5CD6CCB-B123-44E4-BA53-FAFD5565A44E}"/>
              </a:ext>
            </a:extLst>
          </p:cNvPr>
          <p:cNvSpPr/>
          <p:nvPr userDrawn="1"/>
        </p:nvSpPr>
        <p:spPr>
          <a:xfrm>
            <a:off x="-47547" y="3958074"/>
            <a:ext cx="9220729" cy="12182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AD86D5AF-BFFC-2F47-81BE-399C599377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34" y="4000159"/>
            <a:ext cx="2832100" cy="102870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65069E86-BC93-0040-AAEA-55D32366CD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530" y="4101484"/>
            <a:ext cx="3492500" cy="71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16DABC-25BC-EDD7-C239-1578FBEBE2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082" y="330815"/>
            <a:ext cx="1002306" cy="10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69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AA1C4058-7125-094D-AC75-1E0D9F41C4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363" y="-135920"/>
            <a:ext cx="9202363" cy="51763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A1F7D77-87A8-BA4E-B8DE-4D564F53091C}"/>
              </a:ext>
            </a:extLst>
          </p:cNvPr>
          <p:cNvSpPr txBox="1"/>
          <p:nvPr userDrawn="1"/>
        </p:nvSpPr>
        <p:spPr>
          <a:xfrm>
            <a:off x="9554817" y="185530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t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AR" sz="4000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1024;g8042508f59_0_0">
            <a:extLst>
              <a:ext uri="{FF2B5EF4-FFF2-40B4-BE49-F238E27FC236}">
                <a16:creationId xmlns:a16="http://schemas.microsoft.com/office/drawing/2014/main" id="{61238EB5-7109-4ECB-8212-297F6146742B}"/>
              </a:ext>
            </a:extLst>
          </p:cNvPr>
          <p:cNvSpPr/>
          <p:nvPr userDrawn="1"/>
        </p:nvSpPr>
        <p:spPr>
          <a:xfrm>
            <a:off x="-58363" y="3958074"/>
            <a:ext cx="9231545" cy="12182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D9C57CDB-E641-D346-B9CD-9A835E3DAE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34" y="4000159"/>
            <a:ext cx="2832100" cy="102870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B1FB6773-DD00-3B44-BB14-CD42B714E8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530" y="4101484"/>
            <a:ext cx="3492500" cy="71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7C7063-604F-496C-6B61-EC967A7AD2E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082" y="2524680"/>
            <a:ext cx="1002306" cy="10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71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n 72">
            <a:extLst>
              <a:ext uri="{FF2B5EF4-FFF2-40B4-BE49-F238E27FC236}">
                <a16:creationId xmlns:a16="http://schemas.microsoft.com/office/drawing/2014/main" id="{D44C4137-F1CE-874B-8C18-E0CA3F7D8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515" y="-20250"/>
            <a:ext cx="9224698" cy="5196580"/>
          </a:xfrm>
          <a:prstGeom prst="rect">
            <a:avLst/>
          </a:prstGeom>
        </p:spPr>
      </p:pic>
      <p:sp>
        <p:nvSpPr>
          <p:cNvPr id="5" name="Rectángulo 105">
            <a:extLst>
              <a:ext uri="{FF2B5EF4-FFF2-40B4-BE49-F238E27FC236}">
                <a16:creationId xmlns:a16="http://schemas.microsoft.com/office/drawing/2014/main" id="{136B2162-90CB-E15B-8BEB-7DA0693E0D4A}"/>
              </a:ext>
            </a:extLst>
          </p:cNvPr>
          <p:cNvSpPr/>
          <p:nvPr userDrawn="1"/>
        </p:nvSpPr>
        <p:spPr>
          <a:xfrm>
            <a:off x="-51515" y="-16416"/>
            <a:ext cx="6203838" cy="5176330"/>
          </a:xfrm>
          <a:prstGeom prst="rect">
            <a:avLst/>
          </a:prstGeom>
          <a:gradFill flip="none" rotWithShape="1">
            <a:gsLst>
              <a:gs pos="27000">
                <a:srgbClr val="333F48">
                  <a:lumMod val="1000"/>
                  <a:alpha val="37000"/>
                </a:srgbClr>
              </a:gs>
              <a:gs pos="82000">
                <a:srgbClr val="333F48">
                  <a:tint val="23500"/>
                  <a:satMod val="160000"/>
                  <a:alpha val="0"/>
                  <a:lumMod val="17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A1F7D77-87A8-BA4E-B8DE-4D564F53091C}"/>
              </a:ext>
            </a:extLst>
          </p:cNvPr>
          <p:cNvSpPr txBox="1"/>
          <p:nvPr userDrawn="1"/>
        </p:nvSpPr>
        <p:spPr>
          <a:xfrm>
            <a:off x="9554817" y="185530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t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AR" sz="4000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1024;g8042508f59_0_0">
            <a:extLst>
              <a:ext uri="{FF2B5EF4-FFF2-40B4-BE49-F238E27FC236}">
                <a16:creationId xmlns:a16="http://schemas.microsoft.com/office/drawing/2014/main" id="{AD83A0E7-911F-460D-AD45-BDEA407F21DF}"/>
              </a:ext>
            </a:extLst>
          </p:cNvPr>
          <p:cNvSpPr/>
          <p:nvPr userDrawn="1"/>
        </p:nvSpPr>
        <p:spPr>
          <a:xfrm>
            <a:off x="-51515" y="3958074"/>
            <a:ext cx="9224697" cy="12182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200290D7-CF5C-784D-B061-921E47E6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34" y="4000159"/>
            <a:ext cx="2832100" cy="1028700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3989977E-2469-004C-AD55-2106E8182F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530" y="4101484"/>
            <a:ext cx="3492500" cy="711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F74E9A-EFBA-4FC4-C45D-96CDBD5C3E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082" y="2524680"/>
            <a:ext cx="1002306" cy="10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41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3E8C4F60-F934-494B-AA78-E98AA1FB5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182" y="-52710"/>
            <a:ext cx="9202364" cy="5192746"/>
          </a:xfrm>
          <a:prstGeom prst="rect">
            <a:avLst/>
          </a:prstGeom>
        </p:spPr>
      </p:pic>
      <p:sp>
        <p:nvSpPr>
          <p:cNvPr id="106" name="Rectángulo 105">
            <a:extLst>
              <a:ext uri="{FF2B5EF4-FFF2-40B4-BE49-F238E27FC236}">
                <a16:creationId xmlns:a16="http://schemas.microsoft.com/office/drawing/2014/main" id="{E53406F0-1AE1-0742-AE57-CA3006DEA46C}"/>
              </a:ext>
            </a:extLst>
          </p:cNvPr>
          <p:cNvSpPr/>
          <p:nvPr userDrawn="1"/>
        </p:nvSpPr>
        <p:spPr>
          <a:xfrm>
            <a:off x="0" y="-32832"/>
            <a:ext cx="5426765" cy="5176330"/>
          </a:xfrm>
          <a:prstGeom prst="rect">
            <a:avLst/>
          </a:prstGeom>
          <a:gradFill flip="none" rotWithShape="1">
            <a:gsLst>
              <a:gs pos="27000">
                <a:srgbClr val="333F48">
                  <a:lumMod val="1000"/>
                  <a:alpha val="37000"/>
                </a:srgbClr>
              </a:gs>
              <a:gs pos="82000">
                <a:srgbClr val="333F48">
                  <a:tint val="23500"/>
                  <a:satMod val="160000"/>
                  <a:alpha val="0"/>
                  <a:lumMod val="17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A1F7D77-87A8-BA4E-B8DE-4D564F53091C}"/>
              </a:ext>
            </a:extLst>
          </p:cNvPr>
          <p:cNvSpPr txBox="1"/>
          <p:nvPr userDrawn="1"/>
        </p:nvSpPr>
        <p:spPr>
          <a:xfrm>
            <a:off x="9554817" y="185530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t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AR" sz="4000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1024;g8042508f59_0_0">
            <a:extLst>
              <a:ext uri="{FF2B5EF4-FFF2-40B4-BE49-F238E27FC236}">
                <a16:creationId xmlns:a16="http://schemas.microsoft.com/office/drawing/2014/main" id="{74B2B9BF-224B-484E-A639-3FF85BEF35F0}"/>
              </a:ext>
            </a:extLst>
          </p:cNvPr>
          <p:cNvSpPr/>
          <p:nvPr userDrawn="1"/>
        </p:nvSpPr>
        <p:spPr>
          <a:xfrm>
            <a:off x="-47547" y="3958074"/>
            <a:ext cx="9220729" cy="12182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07ED31A6-530D-5F48-8826-269488FEB3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34" y="4000159"/>
            <a:ext cx="2832100" cy="10287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6F97DC15-7D43-6C45-9ACE-CD16769F14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530" y="4101484"/>
            <a:ext cx="3492500" cy="71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3377EE-2220-C10B-0DEB-81EC5FE8D6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082" y="314585"/>
            <a:ext cx="1002306" cy="10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06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3E8C4F60-F934-494B-AA78-E98AA1FB5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181" y="-16416"/>
            <a:ext cx="9202362" cy="5176329"/>
          </a:xfrm>
          <a:prstGeom prst="rect">
            <a:avLst/>
          </a:prstGeom>
        </p:spPr>
      </p:pic>
      <p:sp>
        <p:nvSpPr>
          <p:cNvPr id="10" name="Rectángulo 105">
            <a:extLst>
              <a:ext uri="{FF2B5EF4-FFF2-40B4-BE49-F238E27FC236}">
                <a16:creationId xmlns:a16="http://schemas.microsoft.com/office/drawing/2014/main" id="{32262EB8-A795-BB6D-247A-CABC67F8ED39}"/>
              </a:ext>
            </a:extLst>
          </p:cNvPr>
          <p:cNvSpPr/>
          <p:nvPr userDrawn="1"/>
        </p:nvSpPr>
        <p:spPr>
          <a:xfrm>
            <a:off x="0" y="-32832"/>
            <a:ext cx="5426765" cy="5176330"/>
          </a:xfrm>
          <a:prstGeom prst="rect">
            <a:avLst/>
          </a:prstGeom>
          <a:gradFill flip="none" rotWithShape="1">
            <a:gsLst>
              <a:gs pos="27000">
                <a:srgbClr val="333F48">
                  <a:lumMod val="1000"/>
                  <a:alpha val="37000"/>
                </a:srgbClr>
              </a:gs>
              <a:gs pos="82000">
                <a:srgbClr val="333F48">
                  <a:tint val="23500"/>
                  <a:satMod val="160000"/>
                  <a:alpha val="0"/>
                  <a:lumMod val="17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A1F7D77-87A8-BA4E-B8DE-4D564F53091C}"/>
              </a:ext>
            </a:extLst>
          </p:cNvPr>
          <p:cNvSpPr txBox="1"/>
          <p:nvPr userDrawn="1"/>
        </p:nvSpPr>
        <p:spPr>
          <a:xfrm>
            <a:off x="9554817" y="185530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t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AR" sz="4000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1024;g8042508f59_0_0">
            <a:extLst>
              <a:ext uri="{FF2B5EF4-FFF2-40B4-BE49-F238E27FC236}">
                <a16:creationId xmlns:a16="http://schemas.microsoft.com/office/drawing/2014/main" id="{2C960E0E-97AF-4794-9E00-5060650154E8}"/>
              </a:ext>
            </a:extLst>
          </p:cNvPr>
          <p:cNvSpPr/>
          <p:nvPr userDrawn="1"/>
        </p:nvSpPr>
        <p:spPr>
          <a:xfrm>
            <a:off x="-47547" y="3958074"/>
            <a:ext cx="9220729" cy="12182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64BDF72C-92B0-384F-A8CF-BB847D0630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34" y="4000159"/>
            <a:ext cx="2832100" cy="10287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B626B8BC-28E4-E44B-AC52-E6FBA54A02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530" y="4101484"/>
            <a:ext cx="3492500" cy="71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83C777-D704-FD36-1794-0E6E73A0D0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082" y="332732"/>
            <a:ext cx="1002306" cy="10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3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Encabezado de sección" preserve="1" userDrawn="1">
  <p:cSld name="5_Encabezado de secció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6"/>
          <p:cNvSpPr/>
          <p:nvPr/>
        </p:nvSpPr>
        <p:spPr>
          <a:xfrm>
            <a:off x="-39880" y="-28650"/>
            <a:ext cx="3040500" cy="5172300"/>
          </a:xfrm>
          <a:prstGeom prst="rect">
            <a:avLst/>
          </a:prstGeom>
          <a:solidFill>
            <a:srgbClr val="00AB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6"/>
          <p:cNvSpPr txBox="1"/>
          <p:nvPr/>
        </p:nvSpPr>
        <p:spPr>
          <a:xfrm>
            <a:off x="-363415" y="24501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26"/>
          <p:cNvSpPr txBox="1"/>
          <p:nvPr/>
        </p:nvSpPr>
        <p:spPr>
          <a:xfrm>
            <a:off x="-304800" y="187569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26"/>
          <p:cNvSpPr txBox="1"/>
          <p:nvPr/>
        </p:nvSpPr>
        <p:spPr>
          <a:xfrm>
            <a:off x="-228600" y="19167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26"/>
          <p:cNvSpPr txBox="1"/>
          <p:nvPr/>
        </p:nvSpPr>
        <p:spPr>
          <a:xfrm>
            <a:off x="7315200" y="-44747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2" name="Google Shape;102;p26"/>
          <p:cNvGrpSpPr/>
          <p:nvPr/>
        </p:nvGrpSpPr>
        <p:grpSpPr>
          <a:xfrm>
            <a:off x="598691" y="2815638"/>
            <a:ext cx="1708469" cy="1432350"/>
            <a:chOff x="598691" y="1969865"/>
            <a:chExt cx="1708469" cy="1432350"/>
          </a:xfrm>
        </p:grpSpPr>
        <p:sp>
          <p:nvSpPr>
            <p:cNvPr id="103" name="Google Shape;103;p26"/>
            <p:cNvSpPr/>
            <p:nvPr/>
          </p:nvSpPr>
          <p:spPr>
            <a:xfrm rot="-5400000">
              <a:off x="826457" y="1969865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6"/>
            <p:cNvSpPr/>
            <p:nvPr/>
          </p:nvSpPr>
          <p:spPr>
            <a:xfrm rot="-5400000">
              <a:off x="1737521" y="1973226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6"/>
            <p:cNvSpPr/>
            <p:nvPr/>
          </p:nvSpPr>
          <p:spPr>
            <a:xfrm rot="-5400000">
              <a:off x="1965285" y="1969865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6"/>
            <p:cNvSpPr/>
            <p:nvPr/>
          </p:nvSpPr>
          <p:spPr>
            <a:xfrm rot="-5400000">
              <a:off x="1054223" y="1973226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6"/>
            <p:cNvSpPr/>
            <p:nvPr/>
          </p:nvSpPr>
          <p:spPr>
            <a:xfrm rot="-5400000">
              <a:off x="598691" y="1973226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6"/>
            <p:cNvSpPr/>
            <p:nvPr/>
          </p:nvSpPr>
          <p:spPr>
            <a:xfrm rot="-5400000">
              <a:off x="1509755" y="1973226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6"/>
            <p:cNvSpPr/>
            <p:nvPr/>
          </p:nvSpPr>
          <p:spPr>
            <a:xfrm rot="-5400000">
              <a:off x="826457" y="2193381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6"/>
            <p:cNvSpPr/>
            <p:nvPr/>
          </p:nvSpPr>
          <p:spPr>
            <a:xfrm rot="-5400000">
              <a:off x="1054223" y="2195067"/>
              <a:ext cx="109800" cy="109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6"/>
            <p:cNvSpPr/>
            <p:nvPr/>
          </p:nvSpPr>
          <p:spPr>
            <a:xfrm rot="-5400000">
              <a:off x="1737521" y="2198695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6"/>
            <p:cNvSpPr/>
            <p:nvPr/>
          </p:nvSpPr>
          <p:spPr>
            <a:xfrm rot="-5400000">
              <a:off x="1281989" y="2195334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6"/>
            <p:cNvSpPr/>
            <p:nvPr/>
          </p:nvSpPr>
          <p:spPr>
            <a:xfrm rot="-5400000">
              <a:off x="1965285" y="2195067"/>
              <a:ext cx="109800" cy="109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6"/>
            <p:cNvSpPr/>
            <p:nvPr/>
          </p:nvSpPr>
          <p:spPr>
            <a:xfrm rot="-5400000">
              <a:off x="826457" y="2413365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6"/>
            <p:cNvSpPr/>
            <p:nvPr/>
          </p:nvSpPr>
          <p:spPr>
            <a:xfrm rot="-5400000">
              <a:off x="1737521" y="2416726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6"/>
            <p:cNvSpPr/>
            <p:nvPr/>
          </p:nvSpPr>
          <p:spPr>
            <a:xfrm rot="-5400000">
              <a:off x="598691" y="2416726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6"/>
            <p:cNvSpPr/>
            <p:nvPr/>
          </p:nvSpPr>
          <p:spPr>
            <a:xfrm rot="-5400000">
              <a:off x="1281989" y="2413365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6"/>
            <p:cNvSpPr/>
            <p:nvPr/>
          </p:nvSpPr>
          <p:spPr>
            <a:xfrm rot="-5400000">
              <a:off x="1509755" y="2416726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6"/>
            <p:cNvSpPr/>
            <p:nvPr/>
          </p:nvSpPr>
          <p:spPr>
            <a:xfrm rot="-5400000">
              <a:off x="1054223" y="2638567"/>
              <a:ext cx="109800" cy="109800"/>
            </a:xfrm>
            <a:prstGeom prst="rect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 rot="-5400000">
              <a:off x="1509755" y="2638567"/>
              <a:ext cx="109800" cy="109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6"/>
            <p:cNvSpPr/>
            <p:nvPr/>
          </p:nvSpPr>
          <p:spPr>
            <a:xfrm rot="-5400000">
              <a:off x="598691" y="2638567"/>
              <a:ext cx="109800" cy="109800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6"/>
            <p:cNvSpPr/>
            <p:nvPr/>
          </p:nvSpPr>
          <p:spPr>
            <a:xfrm rot="-5400000">
              <a:off x="1965285" y="2638567"/>
              <a:ext cx="109800" cy="109800"/>
            </a:xfrm>
            <a:prstGeom prst="rect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 rot="-5400000">
              <a:off x="826457" y="2851776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6"/>
            <p:cNvSpPr/>
            <p:nvPr/>
          </p:nvSpPr>
          <p:spPr>
            <a:xfrm rot="-5400000">
              <a:off x="1054223" y="2855137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6"/>
            <p:cNvSpPr/>
            <p:nvPr/>
          </p:nvSpPr>
          <p:spPr>
            <a:xfrm rot="-5400000">
              <a:off x="1281989" y="2851776"/>
              <a:ext cx="109800" cy="109800"/>
            </a:xfrm>
            <a:prstGeom prst="ellipse">
              <a:avLst/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 rot="-5400000">
              <a:off x="1509755" y="2855137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6"/>
            <p:cNvSpPr/>
            <p:nvPr/>
          </p:nvSpPr>
          <p:spPr>
            <a:xfrm rot="-5400000">
              <a:off x="826457" y="3075292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6"/>
            <p:cNvSpPr/>
            <p:nvPr/>
          </p:nvSpPr>
          <p:spPr>
            <a:xfrm rot="-5400000">
              <a:off x="1281989" y="3077245"/>
              <a:ext cx="109800" cy="109800"/>
            </a:xfrm>
            <a:prstGeom prst="ellipse">
              <a:avLst/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6"/>
            <p:cNvSpPr/>
            <p:nvPr/>
          </p:nvSpPr>
          <p:spPr>
            <a:xfrm rot="-5400000">
              <a:off x="598691" y="3076978"/>
              <a:ext cx="109800" cy="109800"/>
            </a:xfrm>
            <a:prstGeom prst="rect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6"/>
            <p:cNvSpPr/>
            <p:nvPr/>
          </p:nvSpPr>
          <p:spPr>
            <a:xfrm rot="-5400000">
              <a:off x="826457" y="3289054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6"/>
            <p:cNvSpPr/>
            <p:nvPr/>
          </p:nvSpPr>
          <p:spPr>
            <a:xfrm rot="-5400000">
              <a:off x="1509755" y="3292415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6"/>
            <p:cNvSpPr/>
            <p:nvPr/>
          </p:nvSpPr>
          <p:spPr>
            <a:xfrm rot="-5400000">
              <a:off x="2197360" y="1973226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6"/>
            <p:cNvSpPr/>
            <p:nvPr/>
          </p:nvSpPr>
          <p:spPr>
            <a:xfrm rot="-5400000">
              <a:off x="2197360" y="2198695"/>
              <a:ext cx="109800" cy="109800"/>
            </a:xfrm>
            <a:prstGeom prst="ellipse">
              <a:avLst/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6"/>
            <p:cNvSpPr/>
            <p:nvPr/>
          </p:nvSpPr>
          <p:spPr>
            <a:xfrm rot="-5400000">
              <a:off x="2197360" y="2416726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69 Marco">
            <a:extLst>
              <a:ext uri="{FF2B5EF4-FFF2-40B4-BE49-F238E27FC236}">
                <a16:creationId xmlns:a16="http://schemas.microsoft.com/office/drawing/2014/main" id="{13CF097C-7918-4D42-A5F3-2C8BBF646779}"/>
              </a:ext>
            </a:extLst>
          </p:cNvPr>
          <p:cNvSpPr>
            <a:spLocks noChangeAspect="1"/>
          </p:cNvSpPr>
          <p:nvPr userDrawn="1"/>
        </p:nvSpPr>
        <p:spPr>
          <a:xfrm>
            <a:off x="349422" y="241508"/>
            <a:ext cx="109728" cy="109728"/>
          </a:xfrm>
          <a:prstGeom prst="frame">
            <a:avLst>
              <a:gd name="adj1" fmla="val 255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75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n 72">
            <a:extLst>
              <a:ext uri="{FF2B5EF4-FFF2-40B4-BE49-F238E27FC236}">
                <a16:creationId xmlns:a16="http://schemas.microsoft.com/office/drawing/2014/main" id="{2EAD2C23-0DD7-9C4F-8E58-B107472FCC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486" y="-20250"/>
            <a:ext cx="9227547" cy="5184000"/>
          </a:xfrm>
          <a:prstGeom prst="rect">
            <a:avLst/>
          </a:prstGeom>
        </p:spPr>
      </p:pic>
      <p:sp>
        <p:nvSpPr>
          <p:cNvPr id="2" name="Rectángulo 105">
            <a:extLst>
              <a:ext uri="{FF2B5EF4-FFF2-40B4-BE49-F238E27FC236}">
                <a16:creationId xmlns:a16="http://schemas.microsoft.com/office/drawing/2014/main" id="{DE2BB59A-4BAD-F9E7-5A4D-AB3D05657817}"/>
              </a:ext>
            </a:extLst>
          </p:cNvPr>
          <p:cNvSpPr/>
          <p:nvPr userDrawn="1"/>
        </p:nvSpPr>
        <p:spPr>
          <a:xfrm>
            <a:off x="-51515" y="-16416"/>
            <a:ext cx="6203838" cy="5176330"/>
          </a:xfrm>
          <a:prstGeom prst="rect">
            <a:avLst/>
          </a:prstGeom>
          <a:gradFill flip="none" rotWithShape="1">
            <a:gsLst>
              <a:gs pos="27000">
                <a:srgbClr val="333F48">
                  <a:lumMod val="1000"/>
                  <a:alpha val="37000"/>
                </a:srgbClr>
              </a:gs>
              <a:gs pos="82000">
                <a:srgbClr val="333F48">
                  <a:tint val="23500"/>
                  <a:satMod val="160000"/>
                  <a:alpha val="0"/>
                  <a:lumMod val="17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A1F7D77-87A8-BA4E-B8DE-4D564F53091C}"/>
              </a:ext>
            </a:extLst>
          </p:cNvPr>
          <p:cNvSpPr txBox="1"/>
          <p:nvPr userDrawn="1"/>
        </p:nvSpPr>
        <p:spPr>
          <a:xfrm>
            <a:off x="9554817" y="185530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t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AR" sz="4000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1024;g8042508f59_0_0">
            <a:extLst>
              <a:ext uri="{FF2B5EF4-FFF2-40B4-BE49-F238E27FC236}">
                <a16:creationId xmlns:a16="http://schemas.microsoft.com/office/drawing/2014/main" id="{9E93A215-3DC9-49A3-ACF6-65FD9FE11750}"/>
              </a:ext>
            </a:extLst>
          </p:cNvPr>
          <p:cNvSpPr/>
          <p:nvPr userDrawn="1"/>
        </p:nvSpPr>
        <p:spPr>
          <a:xfrm>
            <a:off x="-57485" y="3958074"/>
            <a:ext cx="9237486" cy="12182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81C2CAB8-08F6-424D-9CB6-64B58D2381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34" y="4000159"/>
            <a:ext cx="2832100" cy="1028700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68CF1EA2-06A1-9D4E-B784-E92B8A5F82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530" y="4101484"/>
            <a:ext cx="3492500" cy="71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654557-32F1-9321-1DDE-6922990EB1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082" y="2524680"/>
            <a:ext cx="1002306" cy="10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07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2D46D205-0BBC-B44F-9CA7-50665F9F29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000" y="-20250"/>
            <a:ext cx="9216000" cy="5184000"/>
          </a:xfrm>
          <a:prstGeom prst="rect">
            <a:avLst/>
          </a:prstGeom>
        </p:spPr>
      </p:pic>
      <p:sp>
        <p:nvSpPr>
          <p:cNvPr id="44" name="Rectángulo 43">
            <a:extLst>
              <a:ext uri="{FF2B5EF4-FFF2-40B4-BE49-F238E27FC236}">
                <a16:creationId xmlns:a16="http://schemas.microsoft.com/office/drawing/2014/main" id="{0BE815D3-BCF6-D643-AEAA-97AA08A69D32}"/>
              </a:ext>
            </a:extLst>
          </p:cNvPr>
          <p:cNvSpPr/>
          <p:nvPr userDrawn="1"/>
        </p:nvSpPr>
        <p:spPr>
          <a:xfrm>
            <a:off x="-47547" y="-20250"/>
            <a:ext cx="6368834" cy="4284509"/>
          </a:xfrm>
          <a:prstGeom prst="rect">
            <a:avLst/>
          </a:prstGeom>
          <a:gradFill flip="none" rotWithShape="1">
            <a:gsLst>
              <a:gs pos="3000">
                <a:srgbClr val="333F48">
                  <a:lumMod val="1000"/>
                  <a:alpha val="62000"/>
                </a:srgbClr>
              </a:gs>
              <a:gs pos="78000">
                <a:srgbClr val="333F48">
                  <a:tint val="23500"/>
                  <a:satMod val="160000"/>
                  <a:alpha val="0"/>
                  <a:lumMod val="17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A1F7D77-87A8-BA4E-B8DE-4D564F53091C}"/>
              </a:ext>
            </a:extLst>
          </p:cNvPr>
          <p:cNvSpPr txBox="1"/>
          <p:nvPr userDrawn="1"/>
        </p:nvSpPr>
        <p:spPr>
          <a:xfrm>
            <a:off x="9554817" y="185530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t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AR" sz="4000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1024;g8042508f59_0_0">
            <a:extLst>
              <a:ext uri="{FF2B5EF4-FFF2-40B4-BE49-F238E27FC236}">
                <a16:creationId xmlns:a16="http://schemas.microsoft.com/office/drawing/2014/main" id="{DCE3CDBD-5D21-4656-8807-63742ECA6C48}"/>
              </a:ext>
            </a:extLst>
          </p:cNvPr>
          <p:cNvSpPr/>
          <p:nvPr userDrawn="1"/>
        </p:nvSpPr>
        <p:spPr>
          <a:xfrm>
            <a:off x="-47547" y="3958074"/>
            <a:ext cx="9227547" cy="12182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B2ABBCD7-A35F-EB4A-8B17-83C317F76B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34" y="4000159"/>
            <a:ext cx="2832100" cy="102870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3EA96DD2-DDA7-3A40-9074-4C2B1F3EE6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530" y="4101484"/>
            <a:ext cx="3492500" cy="71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FE657C-1FB3-CC80-BDBF-73A3AF69D8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292" y="2658353"/>
            <a:ext cx="1002306" cy="10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67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33">
            <a:extLst>
              <a:ext uri="{FF2B5EF4-FFF2-40B4-BE49-F238E27FC236}">
                <a16:creationId xmlns:a16="http://schemas.microsoft.com/office/drawing/2014/main" id="{F6108EE5-1C44-881B-127D-9ADAEAA6C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50" y="-13866"/>
            <a:ext cx="9193301" cy="5171231"/>
          </a:xfrm>
          <a:prstGeom prst="rect">
            <a:avLst/>
          </a:prstGeom>
        </p:spPr>
      </p:pic>
      <p:sp>
        <p:nvSpPr>
          <p:cNvPr id="8" name="Google Shape;1024;g8042508f59_0_0">
            <a:extLst>
              <a:ext uri="{FF2B5EF4-FFF2-40B4-BE49-F238E27FC236}">
                <a16:creationId xmlns:a16="http://schemas.microsoft.com/office/drawing/2014/main" id="{54B9393A-1DA2-3A42-52C0-8EE1422F669F}"/>
              </a:ext>
            </a:extLst>
          </p:cNvPr>
          <p:cNvSpPr/>
          <p:nvPr userDrawn="1"/>
        </p:nvSpPr>
        <p:spPr>
          <a:xfrm>
            <a:off x="-47547" y="3958074"/>
            <a:ext cx="9220729" cy="12182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Imagen 37">
            <a:extLst>
              <a:ext uri="{FF2B5EF4-FFF2-40B4-BE49-F238E27FC236}">
                <a16:creationId xmlns:a16="http://schemas.microsoft.com/office/drawing/2014/main" id="{DD327625-CA1B-2CB0-3329-E6DC59EA35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34" y="4000159"/>
            <a:ext cx="2832100" cy="1028700"/>
          </a:xfrm>
          <a:prstGeom prst="rect">
            <a:avLst/>
          </a:prstGeom>
        </p:spPr>
      </p:pic>
      <p:pic>
        <p:nvPicPr>
          <p:cNvPr id="10" name="Imagen 38">
            <a:extLst>
              <a:ext uri="{FF2B5EF4-FFF2-40B4-BE49-F238E27FC236}">
                <a16:creationId xmlns:a16="http://schemas.microsoft.com/office/drawing/2014/main" id="{675C02F9-E74C-7C19-AE80-960DCE40F9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530" y="4101484"/>
            <a:ext cx="3492500" cy="711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068D3E-EC79-7784-5617-43E33612F3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082" y="330816"/>
            <a:ext cx="1002306" cy="10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26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4CC769-61E3-DBC9-1FA6-8F1D87A65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"/>
            <a:ext cx="9143777" cy="5143375"/>
          </a:xfrm>
          <a:prstGeom prst="rect">
            <a:avLst/>
          </a:prstGeom>
        </p:spPr>
      </p:pic>
      <p:sp>
        <p:nvSpPr>
          <p:cNvPr id="8" name="Google Shape;1024;g8042508f59_0_0">
            <a:extLst>
              <a:ext uri="{FF2B5EF4-FFF2-40B4-BE49-F238E27FC236}">
                <a16:creationId xmlns:a16="http://schemas.microsoft.com/office/drawing/2014/main" id="{0CC9FEB3-A869-D618-FF47-5547714B8620}"/>
              </a:ext>
            </a:extLst>
          </p:cNvPr>
          <p:cNvSpPr/>
          <p:nvPr userDrawn="1"/>
        </p:nvSpPr>
        <p:spPr>
          <a:xfrm>
            <a:off x="-7467" y="3967219"/>
            <a:ext cx="9159151" cy="118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3DF7D3-1EB1-87C2-72E2-240F05D693F3}"/>
              </a:ext>
            </a:extLst>
          </p:cNvPr>
          <p:cNvSpPr txBox="1"/>
          <p:nvPr userDrawn="1"/>
        </p:nvSpPr>
        <p:spPr>
          <a:xfrm>
            <a:off x="3018263" y="7285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t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R" sz="4000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55ED2DA-6D22-E741-987E-394C77A1FA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95420"/>
            <a:ext cx="91440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829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o 1">
            <a:extLst>
              <a:ext uri="{FF2B5EF4-FFF2-40B4-BE49-F238E27FC236}">
                <a16:creationId xmlns:a16="http://schemas.microsoft.com/office/drawing/2014/main" id="{2AFFE3EC-BA9F-27F6-1FBA-7D2208ED5348}"/>
              </a:ext>
            </a:extLst>
          </p:cNvPr>
          <p:cNvSpPr/>
          <p:nvPr userDrawn="1"/>
        </p:nvSpPr>
        <p:spPr>
          <a:xfrm>
            <a:off x="6634013" y="194440"/>
            <a:ext cx="1501250" cy="1501250"/>
          </a:xfrm>
          <a:prstGeom prst="arc">
            <a:avLst/>
          </a:prstGeom>
          <a:ln w="520700">
            <a:solidFill>
              <a:srgbClr val="00B5E2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sz="1013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81AF5601-CBA4-E2BF-2EDC-73C2202FA5FA}"/>
              </a:ext>
            </a:extLst>
          </p:cNvPr>
          <p:cNvSpPr/>
          <p:nvPr userDrawn="1"/>
        </p:nvSpPr>
        <p:spPr>
          <a:xfrm>
            <a:off x="7590121" y="282112"/>
            <a:ext cx="1551701" cy="1551701"/>
          </a:xfrm>
          <a:prstGeom prst="ellipse">
            <a:avLst/>
          </a:prstGeom>
          <a:solidFill>
            <a:srgbClr val="12121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013"/>
          </a:p>
        </p:txBody>
      </p:sp>
      <p:sp>
        <p:nvSpPr>
          <p:cNvPr id="4" name="Arco de bloque 3">
            <a:extLst>
              <a:ext uri="{FF2B5EF4-FFF2-40B4-BE49-F238E27FC236}">
                <a16:creationId xmlns:a16="http://schemas.microsoft.com/office/drawing/2014/main" id="{A33584C1-A766-75E1-B77C-6200165144FC}"/>
              </a:ext>
            </a:extLst>
          </p:cNvPr>
          <p:cNvSpPr/>
          <p:nvPr userDrawn="1"/>
        </p:nvSpPr>
        <p:spPr>
          <a:xfrm flipH="1">
            <a:off x="1" y="4740160"/>
            <a:ext cx="834044" cy="806681"/>
          </a:xfrm>
          <a:prstGeom prst="blockArc">
            <a:avLst/>
          </a:prstGeom>
          <a:solidFill>
            <a:srgbClr val="00308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013">
              <a:solidFill>
                <a:schemeClr val="tx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9AECF4C-A7E1-F131-E85C-63BFA841F284}"/>
              </a:ext>
            </a:extLst>
          </p:cNvPr>
          <p:cNvSpPr/>
          <p:nvPr userDrawn="1"/>
        </p:nvSpPr>
        <p:spPr>
          <a:xfrm rot="5400000">
            <a:off x="1527944" y="-1623174"/>
            <a:ext cx="171254" cy="4542389"/>
          </a:xfrm>
          <a:prstGeom prst="rect">
            <a:avLst/>
          </a:prstGeom>
          <a:solidFill>
            <a:srgbClr val="12121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013"/>
          </a:p>
        </p:txBody>
      </p:sp>
    </p:spTree>
    <p:extLst>
      <p:ext uri="{BB962C8B-B14F-4D97-AF65-F5344CB8AC3E}">
        <p14:creationId xmlns:p14="http://schemas.microsoft.com/office/powerpoint/2010/main" val="1220531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Encabezado de sección" preserve="1" userDrawn="1">
  <p:cSld name="5_Encabezado de secció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6"/>
          <p:cNvSpPr/>
          <p:nvPr/>
        </p:nvSpPr>
        <p:spPr>
          <a:xfrm>
            <a:off x="-39880" y="-28650"/>
            <a:ext cx="3040500" cy="5172300"/>
          </a:xfrm>
          <a:prstGeom prst="rect">
            <a:avLst/>
          </a:prstGeom>
          <a:solidFill>
            <a:srgbClr val="00AB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" name="Google Shape;73;p26"/>
          <p:cNvGrpSpPr/>
          <p:nvPr/>
        </p:nvGrpSpPr>
        <p:grpSpPr>
          <a:xfrm rot="-5400000">
            <a:off x="4094531" y="3918149"/>
            <a:ext cx="334930" cy="1481615"/>
            <a:chOff x="8288877" y="538296"/>
            <a:chExt cx="334930" cy="1481615"/>
          </a:xfrm>
        </p:grpSpPr>
        <p:grpSp>
          <p:nvGrpSpPr>
            <p:cNvPr id="74" name="Google Shape;74;p26"/>
            <p:cNvGrpSpPr/>
            <p:nvPr/>
          </p:nvGrpSpPr>
          <p:grpSpPr>
            <a:xfrm>
              <a:off x="8290563" y="538296"/>
              <a:ext cx="333244" cy="109728"/>
              <a:chOff x="7845118" y="646862"/>
              <a:chExt cx="333244" cy="109728"/>
            </a:xfrm>
          </p:grpSpPr>
          <p:sp>
            <p:nvSpPr>
              <p:cNvPr id="75" name="Google Shape;75;p26"/>
              <p:cNvSpPr/>
              <p:nvPr/>
            </p:nvSpPr>
            <p:spPr>
              <a:xfrm>
                <a:off x="8068634" y="646862"/>
                <a:ext cx="109728" cy="109728"/>
              </a:xfrm>
              <a:prstGeom prst="ellipse">
                <a:avLst/>
              </a:prstGeom>
              <a:solidFill>
                <a:srgbClr val="EBEC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26"/>
              <p:cNvSpPr/>
              <p:nvPr/>
            </p:nvSpPr>
            <p:spPr>
              <a:xfrm>
                <a:off x="7845118" y="646862"/>
                <a:ext cx="109728" cy="109728"/>
              </a:xfrm>
              <a:prstGeom prst="ellipse">
                <a:avLst/>
              </a:prstGeom>
              <a:solidFill>
                <a:srgbClr val="EBEC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" name="Google Shape;77;p26"/>
            <p:cNvSpPr/>
            <p:nvPr/>
          </p:nvSpPr>
          <p:spPr>
            <a:xfrm>
              <a:off x="8288877" y="767210"/>
              <a:ext cx="109728" cy="109728"/>
            </a:xfrm>
            <a:prstGeom prst="rect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6"/>
            <p:cNvSpPr/>
            <p:nvPr/>
          </p:nvSpPr>
          <p:spPr>
            <a:xfrm>
              <a:off x="8290563" y="999030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6"/>
            <p:cNvSpPr/>
            <p:nvPr/>
          </p:nvSpPr>
          <p:spPr>
            <a:xfrm>
              <a:off x="8510718" y="1446720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6"/>
            <p:cNvSpPr/>
            <p:nvPr/>
          </p:nvSpPr>
          <p:spPr>
            <a:xfrm>
              <a:off x="8510718" y="1675634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6"/>
            <p:cNvSpPr/>
            <p:nvPr/>
          </p:nvSpPr>
          <p:spPr>
            <a:xfrm>
              <a:off x="8510718" y="767736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6"/>
            <p:cNvSpPr/>
            <p:nvPr/>
          </p:nvSpPr>
          <p:spPr>
            <a:xfrm>
              <a:off x="8510718" y="1910183"/>
              <a:ext cx="109728" cy="109728"/>
            </a:xfrm>
            <a:prstGeom prst="ellipse">
              <a:avLst/>
            </a:prstGeom>
            <a:solidFill>
              <a:srgbClr val="FFC2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" name="Google Shape;83;p26"/>
          <p:cNvGrpSpPr/>
          <p:nvPr/>
        </p:nvGrpSpPr>
        <p:grpSpPr>
          <a:xfrm>
            <a:off x="8057251" y="325712"/>
            <a:ext cx="566557" cy="1477580"/>
            <a:chOff x="8057251" y="307782"/>
            <a:chExt cx="566557" cy="1477580"/>
          </a:xfrm>
        </p:grpSpPr>
        <p:sp>
          <p:nvSpPr>
            <p:cNvPr id="84" name="Google Shape;84;p26"/>
            <p:cNvSpPr/>
            <p:nvPr/>
          </p:nvSpPr>
          <p:spPr>
            <a:xfrm>
              <a:off x="8057251" y="308660"/>
              <a:ext cx="109728" cy="109728"/>
            </a:xfrm>
            <a:prstGeom prst="ellipse">
              <a:avLst/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5" name="Google Shape;85;p26"/>
            <p:cNvGrpSpPr/>
            <p:nvPr/>
          </p:nvGrpSpPr>
          <p:grpSpPr>
            <a:xfrm>
              <a:off x="8290563" y="538296"/>
              <a:ext cx="333244" cy="109728"/>
              <a:chOff x="7845118" y="646862"/>
              <a:chExt cx="333244" cy="109728"/>
            </a:xfrm>
          </p:grpSpPr>
          <p:sp>
            <p:nvSpPr>
              <p:cNvPr id="86" name="Google Shape;86;p26"/>
              <p:cNvSpPr/>
              <p:nvPr/>
            </p:nvSpPr>
            <p:spPr>
              <a:xfrm>
                <a:off x="8068634" y="646862"/>
                <a:ext cx="109728" cy="109728"/>
              </a:xfrm>
              <a:prstGeom prst="ellipse">
                <a:avLst/>
              </a:prstGeom>
              <a:solidFill>
                <a:srgbClr val="00B5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6"/>
              <p:cNvSpPr/>
              <p:nvPr/>
            </p:nvSpPr>
            <p:spPr>
              <a:xfrm>
                <a:off x="7845118" y="646862"/>
                <a:ext cx="109728" cy="109728"/>
              </a:xfrm>
              <a:prstGeom prst="ellipse">
                <a:avLst/>
              </a:prstGeom>
              <a:solidFill>
                <a:srgbClr val="D0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8" name="Google Shape;88;p26"/>
            <p:cNvSpPr/>
            <p:nvPr/>
          </p:nvSpPr>
          <p:spPr>
            <a:xfrm>
              <a:off x="8288877" y="767210"/>
              <a:ext cx="109728" cy="109728"/>
            </a:xfrm>
            <a:prstGeom prst="rect">
              <a:avLst/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6"/>
            <p:cNvSpPr/>
            <p:nvPr/>
          </p:nvSpPr>
          <p:spPr>
            <a:xfrm>
              <a:off x="8290563" y="999030"/>
              <a:ext cx="109728" cy="109728"/>
            </a:xfrm>
            <a:prstGeom prst="ellipse">
              <a:avLst/>
            </a:prstGeom>
            <a:solidFill>
              <a:srgbClr val="FFC2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6"/>
            <p:cNvSpPr/>
            <p:nvPr/>
          </p:nvSpPr>
          <p:spPr>
            <a:xfrm>
              <a:off x="8510718" y="1446720"/>
              <a:ext cx="109728" cy="109728"/>
            </a:xfrm>
            <a:prstGeom prst="ellipse">
              <a:avLst/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6"/>
            <p:cNvSpPr/>
            <p:nvPr/>
          </p:nvSpPr>
          <p:spPr>
            <a:xfrm>
              <a:off x="8510718" y="1675634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6"/>
            <p:cNvSpPr/>
            <p:nvPr/>
          </p:nvSpPr>
          <p:spPr>
            <a:xfrm>
              <a:off x="8510718" y="767736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6"/>
            <p:cNvSpPr/>
            <p:nvPr/>
          </p:nvSpPr>
          <p:spPr>
            <a:xfrm>
              <a:off x="8510718" y="307782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FFC2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" name="Google Shape;95;p26"/>
          <p:cNvSpPr txBox="1"/>
          <p:nvPr/>
        </p:nvSpPr>
        <p:spPr>
          <a:xfrm>
            <a:off x="-363415" y="24501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26"/>
          <p:cNvSpPr txBox="1"/>
          <p:nvPr/>
        </p:nvSpPr>
        <p:spPr>
          <a:xfrm>
            <a:off x="-304800" y="187569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26"/>
          <p:cNvSpPr txBox="1"/>
          <p:nvPr/>
        </p:nvSpPr>
        <p:spPr>
          <a:xfrm>
            <a:off x="-228600" y="19167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26"/>
          <p:cNvSpPr txBox="1"/>
          <p:nvPr/>
        </p:nvSpPr>
        <p:spPr>
          <a:xfrm>
            <a:off x="7315200" y="-44747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2" name="Google Shape;102;p26"/>
          <p:cNvGrpSpPr/>
          <p:nvPr/>
        </p:nvGrpSpPr>
        <p:grpSpPr>
          <a:xfrm>
            <a:off x="598691" y="3840703"/>
            <a:ext cx="1708469" cy="988850"/>
            <a:chOff x="598691" y="2413365"/>
            <a:chExt cx="1708469" cy="988850"/>
          </a:xfrm>
        </p:grpSpPr>
        <p:sp>
          <p:nvSpPr>
            <p:cNvPr id="114" name="Google Shape;114;p26"/>
            <p:cNvSpPr/>
            <p:nvPr/>
          </p:nvSpPr>
          <p:spPr>
            <a:xfrm rot="-5400000">
              <a:off x="826457" y="2413365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6"/>
            <p:cNvSpPr/>
            <p:nvPr/>
          </p:nvSpPr>
          <p:spPr>
            <a:xfrm rot="-5400000">
              <a:off x="1737521" y="2416726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6"/>
            <p:cNvSpPr/>
            <p:nvPr/>
          </p:nvSpPr>
          <p:spPr>
            <a:xfrm rot="-5400000">
              <a:off x="598691" y="2416726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6"/>
            <p:cNvSpPr/>
            <p:nvPr/>
          </p:nvSpPr>
          <p:spPr>
            <a:xfrm rot="-5400000">
              <a:off x="1281989" y="2413365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6"/>
            <p:cNvSpPr/>
            <p:nvPr/>
          </p:nvSpPr>
          <p:spPr>
            <a:xfrm rot="-5400000">
              <a:off x="1509755" y="2416726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6"/>
            <p:cNvSpPr/>
            <p:nvPr/>
          </p:nvSpPr>
          <p:spPr>
            <a:xfrm rot="-5400000">
              <a:off x="1054223" y="2638567"/>
              <a:ext cx="109800" cy="109800"/>
            </a:xfrm>
            <a:prstGeom prst="rect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 rot="-5400000">
              <a:off x="1509755" y="2638567"/>
              <a:ext cx="109800" cy="109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6"/>
            <p:cNvSpPr/>
            <p:nvPr/>
          </p:nvSpPr>
          <p:spPr>
            <a:xfrm rot="-5400000">
              <a:off x="598691" y="2638567"/>
              <a:ext cx="109800" cy="109800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6"/>
            <p:cNvSpPr/>
            <p:nvPr/>
          </p:nvSpPr>
          <p:spPr>
            <a:xfrm rot="-5400000">
              <a:off x="1965285" y="2638567"/>
              <a:ext cx="109800" cy="109800"/>
            </a:xfrm>
            <a:prstGeom prst="rect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 rot="-5400000">
              <a:off x="826457" y="2851776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6"/>
            <p:cNvSpPr/>
            <p:nvPr/>
          </p:nvSpPr>
          <p:spPr>
            <a:xfrm rot="-5400000">
              <a:off x="1054223" y="2855137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6"/>
            <p:cNvSpPr/>
            <p:nvPr/>
          </p:nvSpPr>
          <p:spPr>
            <a:xfrm rot="-5400000">
              <a:off x="1281989" y="2851776"/>
              <a:ext cx="109800" cy="109800"/>
            </a:xfrm>
            <a:prstGeom prst="ellipse">
              <a:avLst/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 rot="-5400000">
              <a:off x="1509755" y="2855137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6"/>
            <p:cNvSpPr/>
            <p:nvPr/>
          </p:nvSpPr>
          <p:spPr>
            <a:xfrm rot="-5400000">
              <a:off x="826457" y="3075292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6"/>
            <p:cNvSpPr/>
            <p:nvPr/>
          </p:nvSpPr>
          <p:spPr>
            <a:xfrm rot="-5400000">
              <a:off x="1281989" y="3077245"/>
              <a:ext cx="109800" cy="109800"/>
            </a:xfrm>
            <a:prstGeom prst="ellipse">
              <a:avLst/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6"/>
            <p:cNvSpPr/>
            <p:nvPr/>
          </p:nvSpPr>
          <p:spPr>
            <a:xfrm rot="-5400000">
              <a:off x="598691" y="3076978"/>
              <a:ext cx="109800" cy="109800"/>
            </a:xfrm>
            <a:prstGeom prst="rect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6"/>
            <p:cNvSpPr/>
            <p:nvPr/>
          </p:nvSpPr>
          <p:spPr>
            <a:xfrm rot="-5400000">
              <a:off x="826457" y="3289054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6"/>
            <p:cNvSpPr/>
            <p:nvPr/>
          </p:nvSpPr>
          <p:spPr>
            <a:xfrm rot="-5400000">
              <a:off x="1509755" y="3292415"/>
              <a:ext cx="109800" cy="109800"/>
            </a:xfrm>
            <a:prstGeom prst="frame">
              <a:avLst>
                <a:gd name="adj1" fmla="val 25587"/>
              </a:avLst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6"/>
            <p:cNvSpPr/>
            <p:nvPr/>
          </p:nvSpPr>
          <p:spPr>
            <a:xfrm rot="-5400000">
              <a:off x="2197360" y="2416726"/>
              <a:ext cx="109800" cy="109800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69 Marco">
            <a:extLst>
              <a:ext uri="{FF2B5EF4-FFF2-40B4-BE49-F238E27FC236}">
                <a16:creationId xmlns:a16="http://schemas.microsoft.com/office/drawing/2014/main" id="{086BC53F-900E-4CE0-87A0-D5CD77D6AEF6}"/>
              </a:ext>
            </a:extLst>
          </p:cNvPr>
          <p:cNvSpPr>
            <a:spLocks noChangeAspect="1"/>
          </p:cNvSpPr>
          <p:nvPr userDrawn="1"/>
        </p:nvSpPr>
        <p:spPr>
          <a:xfrm>
            <a:off x="349422" y="241508"/>
            <a:ext cx="109728" cy="109728"/>
          </a:xfrm>
          <a:prstGeom prst="frame">
            <a:avLst>
              <a:gd name="adj1" fmla="val 255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23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>
            <a:spLocks noGrp="1"/>
          </p:cNvSpPr>
          <p:nvPr>
            <p:ph type="body" idx="1"/>
          </p:nvPr>
        </p:nvSpPr>
        <p:spPr>
          <a:xfrm>
            <a:off x="289560" y="328232"/>
            <a:ext cx="4776788" cy="464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B5E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27"/>
          <p:cNvSpPr txBox="1">
            <a:spLocks noGrp="1"/>
          </p:cNvSpPr>
          <p:nvPr>
            <p:ph type="body" idx="2"/>
          </p:nvPr>
        </p:nvSpPr>
        <p:spPr>
          <a:xfrm>
            <a:off x="289560" y="677318"/>
            <a:ext cx="4776788" cy="464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1" i="0" u="none" strike="noStrike" cap="none">
                <a:solidFill>
                  <a:srgbClr val="333F48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body" idx="3"/>
          </p:nvPr>
        </p:nvSpPr>
        <p:spPr>
          <a:xfrm>
            <a:off x="289560" y="1371599"/>
            <a:ext cx="6527800" cy="344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497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cabezado de sección">
  <p:cSld name="1_Encabezado de sección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/>
          <p:nvPr/>
        </p:nvSpPr>
        <p:spPr>
          <a:xfrm>
            <a:off x="0" y="-28650"/>
            <a:ext cx="3009900" cy="5200800"/>
          </a:xfrm>
          <a:prstGeom prst="rect">
            <a:avLst/>
          </a:prstGeom>
          <a:solidFill>
            <a:srgbClr val="D0D3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8"/>
          <p:cNvSpPr/>
          <p:nvPr/>
        </p:nvSpPr>
        <p:spPr>
          <a:xfrm>
            <a:off x="-28650" y="-28650"/>
            <a:ext cx="3040350" cy="3040350"/>
          </a:xfrm>
          <a:prstGeom prst="rect">
            <a:avLst/>
          </a:prstGeom>
          <a:solidFill>
            <a:srgbClr val="7C87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7" name="Google Shape;197;p28"/>
          <p:cNvGrpSpPr/>
          <p:nvPr/>
        </p:nvGrpSpPr>
        <p:grpSpPr>
          <a:xfrm>
            <a:off x="8057251" y="325423"/>
            <a:ext cx="559835" cy="109728"/>
            <a:chOff x="8057251" y="325423"/>
            <a:chExt cx="559835" cy="109728"/>
          </a:xfrm>
        </p:grpSpPr>
        <p:grpSp>
          <p:nvGrpSpPr>
            <p:cNvPr id="198" name="Google Shape;198;p28"/>
            <p:cNvGrpSpPr/>
            <p:nvPr/>
          </p:nvGrpSpPr>
          <p:grpSpPr>
            <a:xfrm>
              <a:off x="8057251" y="325423"/>
              <a:ext cx="341354" cy="109728"/>
              <a:chOff x="7611806" y="646862"/>
              <a:chExt cx="341354" cy="109728"/>
            </a:xfrm>
          </p:grpSpPr>
          <p:sp>
            <p:nvSpPr>
              <p:cNvPr id="199" name="Google Shape;199;p28"/>
              <p:cNvSpPr/>
              <p:nvPr/>
            </p:nvSpPr>
            <p:spPr>
              <a:xfrm>
                <a:off x="7843432" y="646862"/>
                <a:ext cx="109728" cy="109728"/>
              </a:xfrm>
              <a:prstGeom prst="rect">
                <a:avLst/>
              </a:prstGeom>
              <a:solidFill>
                <a:srgbClr val="D0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8"/>
              <p:cNvSpPr/>
              <p:nvPr/>
            </p:nvSpPr>
            <p:spPr>
              <a:xfrm>
                <a:off x="7611806" y="646862"/>
                <a:ext cx="109728" cy="109728"/>
              </a:xfrm>
              <a:prstGeom prst="ellipse">
                <a:avLst/>
              </a:prstGeom>
              <a:solidFill>
                <a:srgbClr val="D0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1" name="Google Shape;201;p28"/>
            <p:cNvSpPr/>
            <p:nvPr/>
          </p:nvSpPr>
          <p:spPr>
            <a:xfrm>
              <a:off x="8507358" y="325423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28"/>
          <p:cNvSpPr/>
          <p:nvPr/>
        </p:nvSpPr>
        <p:spPr>
          <a:xfrm>
            <a:off x="399038" y="316458"/>
            <a:ext cx="109728" cy="109728"/>
          </a:xfrm>
          <a:prstGeom prst="frame">
            <a:avLst>
              <a:gd name="adj1" fmla="val 2558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8"/>
          <p:cNvSpPr txBox="1"/>
          <p:nvPr/>
        </p:nvSpPr>
        <p:spPr>
          <a:xfrm>
            <a:off x="-363415" y="24501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"/>
          </p:nvPr>
        </p:nvSpPr>
        <p:spPr>
          <a:xfrm>
            <a:off x="471488" y="877434"/>
            <a:ext cx="2241493" cy="1613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28"/>
          <p:cNvSpPr txBox="1"/>
          <p:nvPr/>
        </p:nvSpPr>
        <p:spPr>
          <a:xfrm>
            <a:off x="-304800" y="187569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p28"/>
          <p:cNvSpPr txBox="1"/>
          <p:nvPr/>
        </p:nvSpPr>
        <p:spPr>
          <a:xfrm>
            <a:off x="-228600" y="19167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7" name="Google Shape;207;p28"/>
          <p:cNvSpPr txBox="1">
            <a:spLocks noGrp="1"/>
          </p:cNvSpPr>
          <p:nvPr>
            <p:ph type="body" idx="2"/>
          </p:nvPr>
        </p:nvSpPr>
        <p:spPr>
          <a:xfrm>
            <a:off x="3165013" y="974619"/>
            <a:ext cx="5008709" cy="3840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body" idx="3"/>
          </p:nvPr>
        </p:nvSpPr>
        <p:spPr>
          <a:xfrm>
            <a:off x="491979" y="3238632"/>
            <a:ext cx="2373481" cy="172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p28"/>
          <p:cNvSpPr txBox="1"/>
          <p:nvPr/>
        </p:nvSpPr>
        <p:spPr>
          <a:xfrm>
            <a:off x="7315200" y="-44747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p28"/>
          <p:cNvSpPr txBox="1">
            <a:spLocks noGrp="1"/>
          </p:cNvSpPr>
          <p:nvPr>
            <p:ph type="body" idx="4"/>
          </p:nvPr>
        </p:nvSpPr>
        <p:spPr>
          <a:xfrm>
            <a:off x="499907" y="255805"/>
            <a:ext cx="2261039" cy="3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718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Encabezado de sección">
  <p:cSld name="2_Encabezado de secció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29"/>
          <p:cNvGrpSpPr/>
          <p:nvPr/>
        </p:nvGrpSpPr>
        <p:grpSpPr>
          <a:xfrm rot="-5400000">
            <a:off x="3863460" y="3044324"/>
            <a:ext cx="566557" cy="1712129"/>
            <a:chOff x="8057251" y="307782"/>
            <a:chExt cx="566557" cy="1712129"/>
          </a:xfrm>
        </p:grpSpPr>
        <p:sp>
          <p:nvSpPr>
            <p:cNvPr id="213" name="Google Shape;213;p29"/>
            <p:cNvSpPr/>
            <p:nvPr/>
          </p:nvSpPr>
          <p:spPr>
            <a:xfrm>
              <a:off x="8057251" y="308660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" name="Google Shape;214;p29"/>
            <p:cNvGrpSpPr/>
            <p:nvPr/>
          </p:nvGrpSpPr>
          <p:grpSpPr>
            <a:xfrm>
              <a:off x="8290563" y="538296"/>
              <a:ext cx="333244" cy="109728"/>
              <a:chOff x="7845118" y="646862"/>
              <a:chExt cx="333244" cy="109728"/>
            </a:xfrm>
          </p:grpSpPr>
          <p:sp>
            <p:nvSpPr>
              <p:cNvPr id="215" name="Google Shape;215;p29"/>
              <p:cNvSpPr/>
              <p:nvPr/>
            </p:nvSpPr>
            <p:spPr>
              <a:xfrm>
                <a:off x="8068634" y="646862"/>
                <a:ext cx="109728" cy="109728"/>
              </a:xfrm>
              <a:prstGeom prst="ellipse">
                <a:avLst/>
              </a:prstGeom>
              <a:solidFill>
                <a:srgbClr val="EBEC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29"/>
              <p:cNvSpPr/>
              <p:nvPr/>
            </p:nvSpPr>
            <p:spPr>
              <a:xfrm>
                <a:off x="7845118" y="646862"/>
                <a:ext cx="109728" cy="109728"/>
              </a:xfrm>
              <a:prstGeom prst="ellipse">
                <a:avLst/>
              </a:prstGeom>
              <a:solidFill>
                <a:srgbClr val="EBEC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7" name="Google Shape;217;p29"/>
            <p:cNvSpPr/>
            <p:nvPr/>
          </p:nvSpPr>
          <p:spPr>
            <a:xfrm>
              <a:off x="8288877" y="767210"/>
              <a:ext cx="109728" cy="109728"/>
            </a:xfrm>
            <a:prstGeom prst="rect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8290563" y="999030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8510718" y="1446720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8510718" y="1675634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8510718" y="767736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8510718" y="307782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8510718" y="1910183"/>
              <a:ext cx="109728" cy="109728"/>
            </a:xfrm>
            <a:prstGeom prst="ellipse">
              <a:avLst/>
            </a:prstGeom>
            <a:solidFill>
              <a:srgbClr val="FFC2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" name="Google Shape;224;p29"/>
          <p:cNvGrpSpPr/>
          <p:nvPr/>
        </p:nvGrpSpPr>
        <p:grpSpPr>
          <a:xfrm>
            <a:off x="8057251" y="325712"/>
            <a:ext cx="566557" cy="1477580"/>
            <a:chOff x="8057251" y="307782"/>
            <a:chExt cx="566557" cy="1477580"/>
          </a:xfrm>
        </p:grpSpPr>
        <p:sp>
          <p:nvSpPr>
            <p:cNvPr id="225" name="Google Shape;225;p29"/>
            <p:cNvSpPr/>
            <p:nvPr/>
          </p:nvSpPr>
          <p:spPr>
            <a:xfrm>
              <a:off x="8057251" y="308660"/>
              <a:ext cx="109728" cy="109728"/>
            </a:xfrm>
            <a:prstGeom prst="ellipse">
              <a:avLst/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6" name="Google Shape;226;p29"/>
            <p:cNvGrpSpPr/>
            <p:nvPr/>
          </p:nvGrpSpPr>
          <p:grpSpPr>
            <a:xfrm>
              <a:off x="8290563" y="538296"/>
              <a:ext cx="333244" cy="109728"/>
              <a:chOff x="7845118" y="646862"/>
              <a:chExt cx="333244" cy="109728"/>
            </a:xfrm>
          </p:grpSpPr>
          <p:sp>
            <p:nvSpPr>
              <p:cNvPr id="227" name="Google Shape;227;p29"/>
              <p:cNvSpPr/>
              <p:nvPr/>
            </p:nvSpPr>
            <p:spPr>
              <a:xfrm>
                <a:off x="8068634" y="646862"/>
                <a:ext cx="109728" cy="109728"/>
              </a:xfrm>
              <a:prstGeom prst="ellipse">
                <a:avLst/>
              </a:prstGeom>
              <a:solidFill>
                <a:srgbClr val="00B5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29"/>
              <p:cNvSpPr/>
              <p:nvPr/>
            </p:nvSpPr>
            <p:spPr>
              <a:xfrm>
                <a:off x="7845118" y="646862"/>
                <a:ext cx="109728" cy="109728"/>
              </a:xfrm>
              <a:prstGeom prst="ellipse">
                <a:avLst/>
              </a:prstGeom>
              <a:solidFill>
                <a:srgbClr val="D0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29"/>
            <p:cNvSpPr/>
            <p:nvPr/>
          </p:nvSpPr>
          <p:spPr>
            <a:xfrm>
              <a:off x="8288877" y="767210"/>
              <a:ext cx="109728" cy="109728"/>
            </a:xfrm>
            <a:prstGeom prst="rect">
              <a:avLst/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8290563" y="999030"/>
              <a:ext cx="109728" cy="109728"/>
            </a:xfrm>
            <a:prstGeom prst="ellipse">
              <a:avLst/>
            </a:prstGeom>
            <a:solidFill>
              <a:srgbClr val="FFC2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8510718" y="1446720"/>
              <a:ext cx="109728" cy="109728"/>
            </a:xfrm>
            <a:prstGeom prst="ellipse">
              <a:avLst/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8510718" y="1675634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8510718" y="767736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8510718" y="307782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FFC2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5" name="Google Shape;235;p29"/>
          <p:cNvSpPr/>
          <p:nvPr/>
        </p:nvSpPr>
        <p:spPr>
          <a:xfrm>
            <a:off x="-39880" y="-28650"/>
            <a:ext cx="3040350" cy="5172150"/>
          </a:xfrm>
          <a:prstGeom prst="rect">
            <a:avLst/>
          </a:prstGeom>
          <a:solidFill>
            <a:srgbClr val="00AB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6" name="Google Shape;236;p29"/>
          <p:cNvGrpSpPr/>
          <p:nvPr/>
        </p:nvGrpSpPr>
        <p:grpSpPr>
          <a:xfrm>
            <a:off x="598691" y="2047994"/>
            <a:ext cx="1708397" cy="1432278"/>
            <a:chOff x="598691" y="1969937"/>
            <a:chExt cx="1708397" cy="1432278"/>
          </a:xfrm>
        </p:grpSpPr>
        <p:sp>
          <p:nvSpPr>
            <p:cNvPr id="237" name="Google Shape;237;p29"/>
            <p:cNvSpPr/>
            <p:nvPr/>
          </p:nvSpPr>
          <p:spPr>
            <a:xfrm rot="-5400000">
              <a:off x="826457" y="1969937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9"/>
            <p:cNvSpPr/>
            <p:nvPr/>
          </p:nvSpPr>
          <p:spPr>
            <a:xfrm rot="-5400000">
              <a:off x="1737521" y="1973298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9"/>
            <p:cNvSpPr/>
            <p:nvPr/>
          </p:nvSpPr>
          <p:spPr>
            <a:xfrm rot="-5400000">
              <a:off x="1965285" y="1969937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9"/>
            <p:cNvSpPr/>
            <p:nvPr/>
          </p:nvSpPr>
          <p:spPr>
            <a:xfrm rot="-5400000">
              <a:off x="1054223" y="1973298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9"/>
            <p:cNvSpPr/>
            <p:nvPr/>
          </p:nvSpPr>
          <p:spPr>
            <a:xfrm rot="-5400000">
              <a:off x="598691" y="1973298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9"/>
            <p:cNvSpPr/>
            <p:nvPr/>
          </p:nvSpPr>
          <p:spPr>
            <a:xfrm rot="-5400000">
              <a:off x="1509755" y="1973298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9"/>
            <p:cNvSpPr/>
            <p:nvPr/>
          </p:nvSpPr>
          <p:spPr>
            <a:xfrm rot="-5400000">
              <a:off x="826457" y="2193453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9"/>
            <p:cNvSpPr/>
            <p:nvPr/>
          </p:nvSpPr>
          <p:spPr>
            <a:xfrm rot="-5400000">
              <a:off x="1054223" y="2195139"/>
              <a:ext cx="109728" cy="1097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9"/>
            <p:cNvSpPr/>
            <p:nvPr/>
          </p:nvSpPr>
          <p:spPr>
            <a:xfrm rot="-5400000">
              <a:off x="1737521" y="2198767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9"/>
            <p:cNvSpPr/>
            <p:nvPr/>
          </p:nvSpPr>
          <p:spPr>
            <a:xfrm rot="-5400000">
              <a:off x="1281989" y="2195406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9"/>
            <p:cNvSpPr/>
            <p:nvPr/>
          </p:nvSpPr>
          <p:spPr>
            <a:xfrm rot="-5400000">
              <a:off x="1965285" y="2195139"/>
              <a:ext cx="109728" cy="1097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9"/>
            <p:cNvSpPr/>
            <p:nvPr/>
          </p:nvSpPr>
          <p:spPr>
            <a:xfrm rot="-5400000">
              <a:off x="826457" y="2413437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9"/>
            <p:cNvSpPr/>
            <p:nvPr/>
          </p:nvSpPr>
          <p:spPr>
            <a:xfrm rot="-5400000">
              <a:off x="1737521" y="2416798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9"/>
            <p:cNvSpPr/>
            <p:nvPr/>
          </p:nvSpPr>
          <p:spPr>
            <a:xfrm rot="-5400000">
              <a:off x="598691" y="2416798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9"/>
            <p:cNvSpPr/>
            <p:nvPr/>
          </p:nvSpPr>
          <p:spPr>
            <a:xfrm rot="-5400000">
              <a:off x="1281989" y="2413437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9"/>
            <p:cNvSpPr/>
            <p:nvPr/>
          </p:nvSpPr>
          <p:spPr>
            <a:xfrm rot="-5400000">
              <a:off x="1509755" y="2416798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9"/>
            <p:cNvSpPr/>
            <p:nvPr/>
          </p:nvSpPr>
          <p:spPr>
            <a:xfrm rot="-5400000">
              <a:off x="1054223" y="2638639"/>
              <a:ext cx="109728" cy="109728"/>
            </a:xfrm>
            <a:prstGeom prst="rect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9"/>
            <p:cNvSpPr/>
            <p:nvPr/>
          </p:nvSpPr>
          <p:spPr>
            <a:xfrm rot="-5400000">
              <a:off x="1509755" y="2638639"/>
              <a:ext cx="109728" cy="1097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9"/>
            <p:cNvSpPr/>
            <p:nvPr/>
          </p:nvSpPr>
          <p:spPr>
            <a:xfrm rot="-5400000">
              <a:off x="598691" y="2638639"/>
              <a:ext cx="109728" cy="109728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9"/>
            <p:cNvSpPr/>
            <p:nvPr/>
          </p:nvSpPr>
          <p:spPr>
            <a:xfrm rot="-5400000">
              <a:off x="1965285" y="2638639"/>
              <a:ext cx="109728" cy="109728"/>
            </a:xfrm>
            <a:prstGeom prst="rect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9"/>
            <p:cNvSpPr/>
            <p:nvPr/>
          </p:nvSpPr>
          <p:spPr>
            <a:xfrm rot="-5400000">
              <a:off x="826457" y="2851848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9"/>
            <p:cNvSpPr/>
            <p:nvPr/>
          </p:nvSpPr>
          <p:spPr>
            <a:xfrm rot="-5400000">
              <a:off x="1054223" y="2855209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9"/>
            <p:cNvSpPr/>
            <p:nvPr/>
          </p:nvSpPr>
          <p:spPr>
            <a:xfrm rot="-5400000">
              <a:off x="1281989" y="2851848"/>
              <a:ext cx="109728" cy="109728"/>
            </a:xfrm>
            <a:prstGeom prst="ellipse">
              <a:avLst/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9"/>
            <p:cNvSpPr/>
            <p:nvPr/>
          </p:nvSpPr>
          <p:spPr>
            <a:xfrm rot="-5400000">
              <a:off x="1509755" y="2855209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9"/>
            <p:cNvSpPr/>
            <p:nvPr/>
          </p:nvSpPr>
          <p:spPr>
            <a:xfrm rot="-5400000">
              <a:off x="826457" y="3075364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9"/>
            <p:cNvSpPr/>
            <p:nvPr/>
          </p:nvSpPr>
          <p:spPr>
            <a:xfrm rot="-5400000">
              <a:off x="1281989" y="3077317"/>
              <a:ext cx="109728" cy="109728"/>
            </a:xfrm>
            <a:prstGeom prst="ellipse">
              <a:avLst/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9"/>
            <p:cNvSpPr/>
            <p:nvPr/>
          </p:nvSpPr>
          <p:spPr>
            <a:xfrm rot="-5400000">
              <a:off x="598691" y="3077050"/>
              <a:ext cx="109728" cy="109728"/>
            </a:xfrm>
            <a:prstGeom prst="rect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9"/>
            <p:cNvSpPr/>
            <p:nvPr/>
          </p:nvSpPr>
          <p:spPr>
            <a:xfrm rot="-5400000">
              <a:off x="826457" y="3289126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9"/>
            <p:cNvSpPr/>
            <p:nvPr/>
          </p:nvSpPr>
          <p:spPr>
            <a:xfrm rot="-5400000">
              <a:off x="1509755" y="3292487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9"/>
            <p:cNvSpPr/>
            <p:nvPr/>
          </p:nvSpPr>
          <p:spPr>
            <a:xfrm rot="-5400000">
              <a:off x="2197360" y="1973298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9"/>
            <p:cNvSpPr/>
            <p:nvPr/>
          </p:nvSpPr>
          <p:spPr>
            <a:xfrm rot="-5400000">
              <a:off x="2197360" y="2198767"/>
              <a:ext cx="109728" cy="109728"/>
            </a:xfrm>
            <a:prstGeom prst="ellipse">
              <a:avLst/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9"/>
            <p:cNvSpPr/>
            <p:nvPr/>
          </p:nvSpPr>
          <p:spPr>
            <a:xfrm rot="-5400000">
              <a:off x="2197360" y="2416798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29"/>
          <p:cNvSpPr/>
          <p:nvPr/>
        </p:nvSpPr>
        <p:spPr>
          <a:xfrm>
            <a:off x="-38589" y="3617110"/>
            <a:ext cx="3039059" cy="3039059"/>
          </a:xfrm>
          <a:prstGeom prst="frame">
            <a:avLst>
              <a:gd name="adj1" fmla="val 25587"/>
            </a:avLst>
          </a:prstGeom>
          <a:solidFill>
            <a:srgbClr val="D0D3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9"/>
          <p:cNvSpPr/>
          <p:nvPr/>
        </p:nvSpPr>
        <p:spPr>
          <a:xfrm>
            <a:off x="399038" y="316458"/>
            <a:ext cx="109728" cy="109728"/>
          </a:xfrm>
          <a:prstGeom prst="frame">
            <a:avLst>
              <a:gd name="adj1" fmla="val 2558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-363415" y="24501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2" name="Google Shape;272;p29"/>
          <p:cNvSpPr txBox="1">
            <a:spLocks noGrp="1"/>
          </p:cNvSpPr>
          <p:nvPr>
            <p:ph type="subTitle" idx="1"/>
          </p:nvPr>
        </p:nvSpPr>
        <p:spPr>
          <a:xfrm>
            <a:off x="471488" y="877434"/>
            <a:ext cx="2528982" cy="1613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3" name="Google Shape;273;p29"/>
          <p:cNvSpPr txBox="1"/>
          <p:nvPr/>
        </p:nvSpPr>
        <p:spPr>
          <a:xfrm>
            <a:off x="-304800" y="187569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Google Shape;274;p29"/>
          <p:cNvSpPr txBox="1"/>
          <p:nvPr/>
        </p:nvSpPr>
        <p:spPr>
          <a:xfrm>
            <a:off x="-228600" y="19167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29"/>
          <p:cNvSpPr txBox="1"/>
          <p:nvPr/>
        </p:nvSpPr>
        <p:spPr>
          <a:xfrm>
            <a:off x="7315200" y="-44747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6" name="Google Shape;276;p29"/>
          <p:cNvSpPr txBox="1">
            <a:spLocks noGrp="1"/>
          </p:cNvSpPr>
          <p:nvPr>
            <p:ph type="body" idx="2"/>
          </p:nvPr>
        </p:nvSpPr>
        <p:spPr>
          <a:xfrm>
            <a:off x="499907" y="255805"/>
            <a:ext cx="2261039" cy="3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7" name="Google Shape;277;p29"/>
          <p:cNvSpPr txBox="1">
            <a:spLocks noGrp="1"/>
          </p:cNvSpPr>
          <p:nvPr>
            <p:ph type="body" idx="3"/>
          </p:nvPr>
        </p:nvSpPr>
        <p:spPr>
          <a:xfrm>
            <a:off x="2718011" y="1046714"/>
            <a:ext cx="4372592" cy="302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C20D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320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Encabezado de sección">
  <p:cSld name="3_Encabezado de sección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"/>
          <p:cNvSpPr/>
          <p:nvPr/>
        </p:nvSpPr>
        <p:spPr>
          <a:xfrm>
            <a:off x="0" y="-28650"/>
            <a:ext cx="3009900" cy="5200800"/>
          </a:xfrm>
          <a:prstGeom prst="rect">
            <a:avLst/>
          </a:prstGeom>
          <a:solidFill>
            <a:srgbClr val="D0D3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0"/>
          <p:cNvSpPr/>
          <p:nvPr/>
        </p:nvSpPr>
        <p:spPr>
          <a:xfrm>
            <a:off x="-28650" y="-28650"/>
            <a:ext cx="3040350" cy="3040350"/>
          </a:xfrm>
          <a:prstGeom prst="rect">
            <a:avLst/>
          </a:prstGeom>
          <a:solidFill>
            <a:srgbClr val="7C51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0"/>
          <p:cNvSpPr/>
          <p:nvPr/>
        </p:nvSpPr>
        <p:spPr>
          <a:xfrm>
            <a:off x="399038" y="316458"/>
            <a:ext cx="109728" cy="109728"/>
          </a:xfrm>
          <a:prstGeom prst="frame">
            <a:avLst>
              <a:gd name="adj1" fmla="val 2558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30"/>
          <p:cNvSpPr txBox="1"/>
          <p:nvPr/>
        </p:nvSpPr>
        <p:spPr>
          <a:xfrm>
            <a:off x="-363415" y="24501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p30"/>
          <p:cNvSpPr txBox="1">
            <a:spLocks noGrp="1"/>
          </p:cNvSpPr>
          <p:nvPr>
            <p:ph type="subTitle" idx="1"/>
          </p:nvPr>
        </p:nvSpPr>
        <p:spPr>
          <a:xfrm>
            <a:off x="471488" y="877434"/>
            <a:ext cx="2459089" cy="1613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4" name="Google Shape;284;p30"/>
          <p:cNvSpPr txBox="1"/>
          <p:nvPr/>
        </p:nvSpPr>
        <p:spPr>
          <a:xfrm>
            <a:off x="-304800" y="187569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5" name="Google Shape;285;p30"/>
          <p:cNvSpPr txBox="1"/>
          <p:nvPr/>
        </p:nvSpPr>
        <p:spPr>
          <a:xfrm>
            <a:off x="-228600" y="19167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p30"/>
          <p:cNvSpPr txBox="1">
            <a:spLocks noGrp="1"/>
          </p:cNvSpPr>
          <p:nvPr>
            <p:ph type="body" idx="2"/>
          </p:nvPr>
        </p:nvSpPr>
        <p:spPr>
          <a:xfrm>
            <a:off x="3165013" y="1574377"/>
            <a:ext cx="5008709" cy="3240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D909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7" name="Google Shape;287;p30"/>
          <p:cNvSpPr txBox="1">
            <a:spLocks noGrp="1"/>
          </p:cNvSpPr>
          <p:nvPr>
            <p:ph type="body" idx="3"/>
          </p:nvPr>
        </p:nvSpPr>
        <p:spPr>
          <a:xfrm>
            <a:off x="491979" y="3238632"/>
            <a:ext cx="2373481" cy="172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8" name="Google Shape;288;p30"/>
          <p:cNvSpPr txBox="1">
            <a:spLocks noGrp="1"/>
          </p:cNvSpPr>
          <p:nvPr>
            <p:ph type="body" idx="4"/>
          </p:nvPr>
        </p:nvSpPr>
        <p:spPr>
          <a:xfrm>
            <a:off x="499907" y="255805"/>
            <a:ext cx="2261039" cy="3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89" name="Google Shape;289;p30"/>
          <p:cNvGrpSpPr/>
          <p:nvPr/>
        </p:nvGrpSpPr>
        <p:grpSpPr>
          <a:xfrm>
            <a:off x="8057251" y="325712"/>
            <a:ext cx="566557" cy="1477580"/>
            <a:chOff x="8057251" y="307782"/>
            <a:chExt cx="566557" cy="1477580"/>
          </a:xfrm>
        </p:grpSpPr>
        <p:sp>
          <p:nvSpPr>
            <p:cNvPr id="290" name="Google Shape;290;p30"/>
            <p:cNvSpPr/>
            <p:nvPr/>
          </p:nvSpPr>
          <p:spPr>
            <a:xfrm>
              <a:off x="8057251" y="308660"/>
              <a:ext cx="109728" cy="109728"/>
            </a:xfrm>
            <a:prstGeom prst="ellipse">
              <a:avLst/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1" name="Google Shape;291;p30"/>
            <p:cNvGrpSpPr/>
            <p:nvPr/>
          </p:nvGrpSpPr>
          <p:grpSpPr>
            <a:xfrm>
              <a:off x="8290563" y="538296"/>
              <a:ext cx="333244" cy="109728"/>
              <a:chOff x="7845118" y="646862"/>
              <a:chExt cx="333244" cy="109728"/>
            </a:xfrm>
          </p:grpSpPr>
          <p:sp>
            <p:nvSpPr>
              <p:cNvPr id="292" name="Google Shape;292;p30"/>
              <p:cNvSpPr/>
              <p:nvPr/>
            </p:nvSpPr>
            <p:spPr>
              <a:xfrm>
                <a:off x="8068634" y="646862"/>
                <a:ext cx="109728" cy="109728"/>
              </a:xfrm>
              <a:prstGeom prst="ellipse">
                <a:avLst/>
              </a:prstGeom>
              <a:solidFill>
                <a:srgbClr val="7C51A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30"/>
              <p:cNvSpPr/>
              <p:nvPr/>
            </p:nvSpPr>
            <p:spPr>
              <a:xfrm>
                <a:off x="7845118" y="646862"/>
                <a:ext cx="109728" cy="109728"/>
              </a:xfrm>
              <a:prstGeom prst="ellipse">
                <a:avLst/>
              </a:prstGeom>
              <a:solidFill>
                <a:srgbClr val="D0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4" name="Google Shape;294;p30"/>
            <p:cNvSpPr/>
            <p:nvPr/>
          </p:nvSpPr>
          <p:spPr>
            <a:xfrm>
              <a:off x="8288877" y="767210"/>
              <a:ext cx="109728" cy="109728"/>
            </a:xfrm>
            <a:prstGeom prst="rect">
              <a:avLst/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0"/>
            <p:cNvSpPr/>
            <p:nvPr/>
          </p:nvSpPr>
          <p:spPr>
            <a:xfrm>
              <a:off x="8290563" y="999030"/>
              <a:ext cx="109728" cy="109728"/>
            </a:xfrm>
            <a:prstGeom prst="ellipse">
              <a:avLst/>
            </a:prstGeom>
            <a:solidFill>
              <a:srgbClr val="FFC2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0"/>
            <p:cNvSpPr/>
            <p:nvPr/>
          </p:nvSpPr>
          <p:spPr>
            <a:xfrm>
              <a:off x="8510718" y="1446720"/>
              <a:ext cx="109728" cy="109728"/>
            </a:xfrm>
            <a:prstGeom prst="ellipse">
              <a:avLst/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0"/>
            <p:cNvSpPr/>
            <p:nvPr/>
          </p:nvSpPr>
          <p:spPr>
            <a:xfrm>
              <a:off x="8510718" y="1675634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0"/>
            <p:cNvSpPr/>
            <p:nvPr/>
          </p:nvSpPr>
          <p:spPr>
            <a:xfrm>
              <a:off x="8510718" y="767736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0"/>
            <p:cNvSpPr/>
            <p:nvPr/>
          </p:nvSpPr>
          <p:spPr>
            <a:xfrm>
              <a:off x="8510718" y="307782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FFC2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0" name="Google Shape;300;p30"/>
          <p:cNvSpPr txBox="1">
            <a:spLocks noGrp="1"/>
          </p:cNvSpPr>
          <p:nvPr>
            <p:ph type="body" idx="5"/>
          </p:nvPr>
        </p:nvSpPr>
        <p:spPr>
          <a:xfrm>
            <a:off x="3175000" y="328232"/>
            <a:ext cx="4776788" cy="464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B5E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1" name="Google Shape;301;p30"/>
          <p:cNvSpPr txBox="1">
            <a:spLocks noGrp="1"/>
          </p:cNvSpPr>
          <p:nvPr>
            <p:ph type="body" idx="6"/>
          </p:nvPr>
        </p:nvSpPr>
        <p:spPr>
          <a:xfrm>
            <a:off x="3175000" y="677318"/>
            <a:ext cx="4776788" cy="464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1" i="0" u="none" strike="noStrike" cap="none">
                <a:solidFill>
                  <a:srgbClr val="333F48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542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"/>
          <p:cNvSpPr txBox="1">
            <a:spLocks noGrp="1"/>
          </p:cNvSpPr>
          <p:nvPr>
            <p:ph type="body" idx="1"/>
          </p:nvPr>
        </p:nvSpPr>
        <p:spPr>
          <a:xfrm>
            <a:off x="3397946" y="1923685"/>
            <a:ext cx="2027238" cy="254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754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B5E2"/>
              </a:buClr>
              <a:buSzPts val="1404"/>
              <a:buFont typeface="Helvetica Neue"/>
              <a:buChar char="●"/>
              <a:defRPr sz="1200" b="1" i="0" u="none" strike="noStrike" cap="none">
                <a:solidFill>
                  <a:srgbClr val="333F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" name="Google Shape;305;p31"/>
          <p:cNvSpPr txBox="1">
            <a:spLocks noGrp="1"/>
          </p:cNvSpPr>
          <p:nvPr>
            <p:ph type="body" idx="2"/>
          </p:nvPr>
        </p:nvSpPr>
        <p:spPr>
          <a:xfrm>
            <a:off x="6030013" y="1923685"/>
            <a:ext cx="2027238" cy="254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754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B5E2"/>
              </a:buClr>
              <a:buSzPts val="1404"/>
              <a:buFont typeface="Helvetica Neue"/>
              <a:buChar char="●"/>
              <a:defRPr sz="1200" b="1" i="0" u="none" strike="noStrike" cap="none">
                <a:solidFill>
                  <a:srgbClr val="333F4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6" name="Google Shape;306;p31"/>
          <p:cNvSpPr txBox="1">
            <a:spLocks noGrp="1"/>
          </p:cNvSpPr>
          <p:nvPr>
            <p:ph type="body" idx="3"/>
          </p:nvPr>
        </p:nvSpPr>
        <p:spPr>
          <a:xfrm>
            <a:off x="3175000" y="328232"/>
            <a:ext cx="4776788" cy="464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B5E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4"/>
          </p:nvPr>
        </p:nvSpPr>
        <p:spPr>
          <a:xfrm>
            <a:off x="3175000" y="677318"/>
            <a:ext cx="4776788" cy="464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1" i="0" u="none" strike="noStrike" cap="none">
                <a:solidFill>
                  <a:srgbClr val="333F48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08" name="Google Shape;30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680" y="3822"/>
            <a:ext cx="3021485" cy="51438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9" name="Google Shape;309;p31"/>
          <p:cNvGrpSpPr/>
          <p:nvPr/>
        </p:nvGrpSpPr>
        <p:grpSpPr>
          <a:xfrm>
            <a:off x="8057251" y="325712"/>
            <a:ext cx="566557" cy="1477580"/>
            <a:chOff x="8057251" y="307782"/>
            <a:chExt cx="566557" cy="1477580"/>
          </a:xfrm>
        </p:grpSpPr>
        <p:sp>
          <p:nvSpPr>
            <p:cNvPr id="310" name="Google Shape;310;p31"/>
            <p:cNvSpPr/>
            <p:nvPr/>
          </p:nvSpPr>
          <p:spPr>
            <a:xfrm>
              <a:off x="8057251" y="308660"/>
              <a:ext cx="109728" cy="109728"/>
            </a:xfrm>
            <a:prstGeom prst="ellipse">
              <a:avLst/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1" name="Google Shape;311;p31"/>
            <p:cNvGrpSpPr/>
            <p:nvPr/>
          </p:nvGrpSpPr>
          <p:grpSpPr>
            <a:xfrm>
              <a:off x="8290563" y="538296"/>
              <a:ext cx="333244" cy="109728"/>
              <a:chOff x="7845118" y="646862"/>
              <a:chExt cx="333244" cy="109728"/>
            </a:xfrm>
          </p:grpSpPr>
          <p:sp>
            <p:nvSpPr>
              <p:cNvPr id="312" name="Google Shape;312;p31"/>
              <p:cNvSpPr/>
              <p:nvPr/>
            </p:nvSpPr>
            <p:spPr>
              <a:xfrm>
                <a:off x="8068634" y="646862"/>
                <a:ext cx="109728" cy="109728"/>
              </a:xfrm>
              <a:prstGeom prst="ellipse">
                <a:avLst/>
              </a:prstGeom>
              <a:solidFill>
                <a:srgbClr val="00B5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31"/>
              <p:cNvSpPr/>
              <p:nvPr/>
            </p:nvSpPr>
            <p:spPr>
              <a:xfrm>
                <a:off x="7845118" y="646862"/>
                <a:ext cx="109728" cy="109728"/>
              </a:xfrm>
              <a:prstGeom prst="ellipse">
                <a:avLst/>
              </a:prstGeom>
              <a:solidFill>
                <a:srgbClr val="D0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4" name="Google Shape;314;p31"/>
            <p:cNvSpPr/>
            <p:nvPr/>
          </p:nvSpPr>
          <p:spPr>
            <a:xfrm>
              <a:off x="8288877" y="767210"/>
              <a:ext cx="109728" cy="109728"/>
            </a:xfrm>
            <a:prstGeom prst="rect">
              <a:avLst/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8290563" y="999030"/>
              <a:ext cx="109728" cy="109728"/>
            </a:xfrm>
            <a:prstGeom prst="ellipse">
              <a:avLst/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8510718" y="1446720"/>
              <a:ext cx="109728" cy="109728"/>
            </a:xfrm>
            <a:prstGeom prst="ellipse">
              <a:avLst/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8510718" y="1675634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EBEC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8510718" y="767736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1"/>
            <p:cNvSpPr/>
            <p:nvPr/>
          </p:nvSpPr>
          <p:spPr>
            <a:xfrm>
              <a:off x="8510718" y="307782"/>
              <a:ext cx="109728" cy="109728"/>
            </a:xfrm>
            <a:prstGeom prst="frame">
              <a:avLst>
                <a:gd name="adj1" fmla="val 25587"/>
              </a:avLst>
            </a:prstGeom>
            <a:solidFill>
              <a:srgbClr val="FFD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428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7852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62" r:id="rId32"/>
    <p:sldLayoutId id="2147483725" r:id="rId33"/>
    <p:sldLayoutId id="2147483726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54.png"/><Relationship Id="rId5" Type="http://schemas.openxmlformats.org/officeDocument/2006/relationships/image" Target="../media/image33.png"/><Relationship Id="rId15" Type="http://schemas.openxmlformats.org/officeDocument/2006/relationships/image" Target="../media/image57.emf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34.pn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13" Type="http://schemas.openxmlformats.org/officeDocument/2006/relationships/image" Target="../media/image82.emf"/><Relationship Id="rId18" Type="http://schemas.openxmlformats.org/officeDocument/2006/relationships/image" Target="../media/image87.emf"/><Relationship Id="rId3" Type="http://schemas.openxmlformats.org/officeDocument/2006/relationships/image" Target="../media/image72.emf"/><Relationship Id="rId7" Type="http://schemas.openxmlformats.org/officeDocument/2006/relationships/image" Target="../media/image76.emf"/><Relationship Id="rId12" Type="http://schemas.openxmlformats.org/officeDocument/2006/relationships/image" Target="../media/image81.emf"/><Relationship Id="rId17" Type="http://schemas.openxmlformats.org/officeDocument/2006/relationships/image" Target="../media/image86.emf"/><Relationship Id="rId2" Type="http://schemas.openxmlformats.org/officeDocument/2006/relationships/image" Target="../media/image71.emf"/><Relationship Id="rId16" Type="http://schemas.openxmlformats.org/officeDocument/2006/relationships/image" Target="../media/image8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emf"/><Relationship Id="rId11" Type="http://schemas.openxmlformats.org/officeDocument/2006/relationships/image" Target="../media/image80.emf"/><Relationship Id="rId5" Type="http://schemas.openxmlformats.org/officeDocument/2006/relationships/image" Target="../media/image74.emf"/><Relationship Id="rId15" Type="http://schemas.openxmlformats.org/officeDocument/2006/relationships/image" Target="../media/image84.emf"/><Relationship Id="rId10" Type="http://schemas.openxmlformats.org/officeDocument/2006/relationships/image" Target="../media/image79.emf"/><Relationship Id="rId4" Type="http://schemas.openxmlformats.org/officeDocument/2006/relationships/image" Target="../media/image73.emf"/><Relationship Id="rId9" Type="http://schemas.openxmlformats.org/officeDocument/2006/relationships/image" Target="../media/image78.emf"/><Relationship Id="rId14" Type="http://schemas.openxmlformats.org/officeDocument/2006/relationships/image" Target="../media/image8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>
            <a:extLst>
              <a:ext uri="{FF2B5EF4-FFF2-40B4-BE49-F238E27FC236}">
                <a16:creationId xmlns:a16="http://schemas.microsoft.com/office/drawing/2014/main" id="{E2C1EA7E-40AD-AD40-804E-4C30E58C4E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Redondear rectángulo de una esquina 29">
            <a:extLst>
              <a:ext uri="{FF2B5EF4-FFF2-40B4-BE49-F238E27FC236}">
                <a16:creationId xmlns:a16="http://schemas.microsoft.com/office/drawing/2014/main" id="{B63AC42E-4961-A04C-83B8-8B5822C6A67B}"/>
              </a:ext>
            </a:extLst>
          </p:cNvPr>
          <p:cNvSpPr/>
          <p:nvPr/>
        </p:nvSpPr>
        <p:spPr>
          <a:xfrm rot="10800000" flipV="1">
            <a:off x="2318249" y="4326752"/>
            <a:ext cx="7194733" cy="3862345"/>
          </a:xfrm>
          <a:prstGeom prst="round1Rect">
            <a:avLst/>
          </a:prstGeom>
          <a:solidFill>
            <a:srgbClr val="00B6E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A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dondear rectángulo de una esquina 19">
            <a:extLst>
              <a:ext uri="{FF2B5EF4-FFF2-40B4-BE49-F238E27FC236}">
                <a16:creationId xmlns:a16="http://schemas.microsoft.com/office/drawing/2014/main" id="{157B418C-EE29-D543-9F70-8E9166495E4D}"/>
              </a:ext>
            </a:extLst>
          </p:cNvPr>
          <p:cNvSpPr/>
          <p:nvPr/>
        </p:nvSpPr>
        <p:spPr>
          <a:xfrm flipV="1">
            <a:off x="-3275601" y="-2849892"/>
            <a:ext cx="8343529" cy="4757716"/>
          </a:xfrm>
          <a:prstGeom prst="round1Rect">
            <a:avLst/>
          </a:prstGeom>
          <a:solidFill>
            <a:srgbClr val="06388C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AR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919A88D-1507-B148-97CE-3D587B7EA0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930" y="477698"/>
            <a:ext cx="725654" cy="790639"/>
          </a:xfrm>
          <a:prstGeom prst="rect">
            <a:avLst/>
          </a:prstGeom>
        </p:spPr>
      </p:pic>
      <p:sp>
        <p:nvSpPr>
          <p:cNvPr id="6" name="Google Shape;648;p72">
            <a:extLst>
              <a:ext uri="{FF2B5EF4-FFF2-40B4-BE49-F238E27FC236}">
                <a16:creationId xmlns:a16="http://schemas.microsoft.com/office/drawing/2014/main" id="{7255F4C1-D092-404A-81F6-6C9CD61E5948}"/>
              </a:ext>
            </a:extLst>
          </p:cNvPr>
          <p:cNvSpPr txBox="1"/>
          <p:nvPr/>
        </p:nvSpPr>
        <p:spPr>
          <a:xfrm>
            <a:off x="753272" y="477698"/>
            <a:ext cx="4073909" cy="103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AR" sz="2000" b="1" kern="100">
                <a:solidFill>
                  <a:schemeClr val="bg1"/>
                </a:solidFill>
                <a:latin typeface="Montserrat SemiBold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Hay un aliado que impulsa el crecimiento y la innovación de</a:t>
            </a:r>
            <a:br>
              <a:rPr lang="es-AR" sz="2000" b="1" kern="100">
                <a:solidFill>
                  <a:schemeClr val="bg1"/>
                </a:solidFill>
                <a:latin typeface="Montserrat SemiBold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AR" sz="2000" b="1" kern="100">
                <a:solidFill>
                  <a:schemeClr val="bg1"/>
                </a:solidFill>
                <a:latin typeface="Montserrat SemiBold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las empresas en nuestro país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7867DC9-6D80-7949-ACCF-F19E3AF627F5}"/>
              </a:ext>
            </a:extLst>
          </p:cNvPr>
          <p:cNvSpPr/>
          <p:nvPr/>
        </p:nvSpPr>
        <p:spPr>
          <a:xfrm>
            <a:off x="12691730" y="-1133597"/>
            <a:ext cx="4289957" cy="322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AR" sz="1400" b="1" kern="100">
                <a:solidFill>
                  <a:schemeClr val="bg1"/>
                </a:solidFill>
                <a:latin typeface="Montserrat SemiBold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el Instituto Nacional de Tecnología Industrial.</a:t>
            </a:r>
          </a:p>
        </p:txBody>
      </p:sp>
      <p:sp>
        <p:nvSpPr>
          <p:cNvPr id="18" name="Círculo: vacío 9">
            <a:extLst>
              <a:ext uri="{FF2B5EF4-FFF2-40B4-BE49-F238E27FC236}">
                <a16:creationId xmlns:a16="http://schemas.microsoft.com/office/drawing/2014/main" id="{AC400BBC-6002-A442-A64A-5FB453178BFE}"/>
              </a:ext>
            </a:extLst>
          </p:cNvPr>
          <p:cNvSpPr>
            <a:spLocks noChangeAspect="1"/>
          </p:cNvSpPr>
          <p:nvPr/>
        </p:nvSpPr>
        <p:spPr>
          <a:xfrm>
            <a:off x="-579741" y="411163"/>
            <a:ext cx="1159482" cy="1159482"/>
          </a:xfrm>
          <a:prstGeom prst="donut">
            <a:avLst>
              <a:gd name="adj" fmla="val 16618"/>
            </a:avLst>
          </a:prstGeom>
          <a:solidFill>
            <a:schemeClr val="bg1">
              <a:alpha val="50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>
              <a:solidFill>
                <a:schemeClr val="tx1"/>
              </a:solidFill>
            </a:endParaRPr>
          </a:p>
        </p:txBody>
      </p:sp>
      <p:sp>
        <p:nvSpPr>
          <p:cNvPr id="19" name="Google Shape;648;p72">
            <a:extLst>
              <a:ext uri="{FF2B5EF4-FFF2-40B4-BE49-F238E27FC236}">
                <a16:creationId xmlns:a16="http://schemas.microsoft.com/office/drawing/2014/main" id="{96CC5E3D-93C4-6A44-8812-37F1A03EF3E6}"/>
              </a:ext>
            </a:extLst>
          </p:cNvPr>
          <p:cNvSpPr txBox="1"/>
          <p:nvPr/>
        </p:nvSpPr>
        <p:spPr>
          <a:xfrm>
            <a:off x="2867986" y="4567017"/>
            <a:ext cx="6095261" cy="41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AR" sz="2000" b="1" kern="100">
                <a:solidFill>
                  <a:schemeClr val="bg1"/>
                </a:solidFill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El Instituto Nacional de Tecnología Industrial</a:t>
            </a:r>
          </a:p>
        </p:txBody>
      </p:sp>
    </p:spTree>
    <p:extLst>
      <p:ext uri="{BB962C8B-B14F-4D97-AF65-F5344CB8AC3E}">
        <p14:creationId xmlns:p14="http://schemas.microsoft.com/office/powerpoint/2010/main" val="2603728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511;p118">
            <a:extLst>
              <a:ext uri="{FF2B5EF4-FFF2-40B4-BE49-F238E27FC236}">
                <a16:creationId xmlns:a16="http://schemas.microsoft.com/office/drawing/2014/main" id="{1864B81D-3FBC-E847-8E3C-E9B2232725B2}"/>
              </a:ext>
            </a:extLst>
          </p:cNvPr>
          <p:cNvSpPr/>
          <p:nvPr/>
        </p:nvSpPr>
        <p:spPr>
          <a:xfrm>
            <a:off x="0" y="-45240"/>
            <a:ext cx="9144000" cy="5313858"/>
          </a:xfrm>
          <a:prstGeom prst="rect">
            <a:avLst/>
          </a:prstGeom>
          <a:solidFill>
            <a:srgbClr val="32C3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783"/>
            <a:endParaRPr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E977BD8-DD6F-FD45-A58A-09CF0E22C11C}"/>
              </a:ext>
            </a:extLst>
          </p:cNvPr>
          <p:cNvSpPr txBox="1"/>
          <p:nvPr/>
        </p:nvSpPr>
        <p:spPr>
          <a:xfrm>
            <a:off x="-332965" y="251686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t" anchorCtr="0">
            <a:noAutofit/>
          </a:bodyPr>
          <a:lstStyle/>
          <a:p>
            <a:pPr defTabSz="685783"/>
            <a:endParaRPr lang="es-AR" sz="4000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20BA89A-9671-7540-9F1B-9AED3C070429}"/>
              </a:ext>
            </a:extLst>
          </p:cNvPr>
          <p:cNvSpPr txBox="1"/>
          <p:nvPr/>
        </p:nvSpPr>
        <p:spPr>
          <a:xfrm>
            <a:off x="-274350" y="194243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t" anchorCtr="0">
            <a:noAutofit/>
          </a:bodyPr>
          <a:lstStyle/>
          <a:p>
            <a:pPr defTabSz="685783"/>
            <a:endParaRPr lang="es-AR" sz="4000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2B31F729-7703-904A-ADD9-0B1F268A3D14}"/>
              </a:ext>
            </a:extLst>
          </p:cNvPr>
          <p:cNvSpPr txBox="1"/>
          <p:nvPr/>
        </p:nvSpPr>
        <p:spPr>
          <a:xfrm flipV="1">
            <a:off x="-198151" y="1983466"/>
            <a:ext cx="48226" cy="4822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t" anchorCtr="0">
            <a:noAutofit/>
          </a:bodyPr>
          <a:lstStyle/>
          <a:p>
            <a:pPr defTabSz="685783"/>
            <a:endParaRPr lang="es-AR" sz="4000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Arco de bloque 46">
            <a:extLst>
              <a:ext uri="{FF2B5EF4-FFF2-40B4-BE49-F238E27FC236}">
                <a16:creationId xmlns:a16="http://schemas.microsoft.com/office/drawing/2014/main" id="{C81BC67C-4305-9C4C-94E8-E5CD951B3B58}"/>
              </a:ext>
            </a:extLst>
          </p:cNvPr>
          <p:cNvSpPr/>
          <p:nvPr userDrawn="1"/>
        </p:nvSpPr>
        <p:spPr>
          <a:xfrm rot="16200000" flipH="1">
            <a:off x="8884468" y="463786"/>
            <a:ext cx="347812" cy="336401"/>
          </a:xfrm>
          <a:prstGeom prst="blockArc">
            <a:avLst/>
          </a:prstGeom>
          <a:solidFill>
            <a:srgbClr val="121212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AR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Arco de bloque 47">
            <a:extLst>
              <a:ext uri="{FF2B5EF4-FFF2-40B4-BE49-F238E27FC236}">
                <a16:creationId xmlns:a16="http://schemas.microsoft.com/office/drawing/2014/main" id="{B453BB8C-6B92-4846-A5C3-7A7697A8FADC}"/>
              </a:ext>
            </a:extLst>
          </p:cNvPr>
          <p:cNvSpPr/>
          <p:nvPr userDrawn="1"/>
        </p:nvSpPr>
        <p:spPr>
          <a:xfrm flipH="1">
            <a:off x="8309067" y="438427"/>
            <a:ext cx="347814" cy="336403"/>
          </a:xfrm>
          <a:prstGeom prst="blockArc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AR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FFDB934E-0788-1648-9C95-A1D04E97FBC1}"/>
              </a:ext>
            </a:extLst>
          </p:cNvPr>
          <p:cNvSpPr/>
          <p:nvPr userDrawn="1"/>
        </p:nvSpPr>
        <p:spPr>
          <a:xfrm>
            <a:off x="8625380" y="238552"/>
            <a:ext cx="97407" cy="97407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AR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EFC23BB8-E72D-F349-9818-BE93D9478FB4}"/>
              </a:ext>
            </a:extLst>
          </p:cNvPr>
          <p:cNvSpPr/>
          <p:nvPr/>
        </p:nvSpPr>
        <p:spPr>
          <a:xfrm>
            <a:off x="-284202" y="4633573"/>
            <a:ext cx="978566" cy="97856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AR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2C43E9D0-E5AD-2946-BDD4-723ADAC1101B}"/>
              </a:ext>
            </a:extLst>
          </p:cNvPr>
          <p:cNvSpPr/>
          <p:nvPr/>
        </p:nvSpPr>
        <p:spPr>
          <a:xfrm>
            <a:off x="8813829" y="4486273"/>
            <a:ext cx="187297" cy="1085851"/>
          </a:xfrm>
          <a:prstGeom prst="rect">
            <a:avLst/>
          </a:prstGeom>
          <a:solidFill>
            <a:srgbClr val="12121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AR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Google Shape;1085;g8c58f1ac07_0_2391">
            <a:extLst>
              <a:ext uri="{FF2B5EF4-FFF2-40B4-BE49-F238E27FC236}">
                <a16:creationId xmlns:a16="http://schemas.microsoft.com/office/drawing/2014/main" id="{9F3CC64B-EC0C-66C1-4CB7-330868FE830C}"/>
              </a:ext>
            </a:extLst>
          </p:cNvPr>
          <p:cNvSpPr txBox="1"/>
          <p:nvPr/>
        </p:nvSpPr>
        <p:spPr>
          <a:xfrm>
            <a:off x="2534637" y="366990"/>
            <a:ext cx="3958358" cy="50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85783">
              <a:buClr>
                <a:srgbClr val="000000"/>
              </a:buClr>
              <a:buSzPts val="1600"/>
            </a:pPr>
            <a:r>
              <a:rPr lang="es-AR" sz="2100" b="1">
                <a:solidFill>
                  <a:schemeClr val="bg1"/>
                </a:solidFill>
                <a:latin typeface="Montserrat ExtraBold" panose="00000900000000000000" pitchFamily="2" charset="0"/>
                <a:ea typeface="Montserrat"/>
                <a:cs typeface="Montserrat"/>
                <a:sym typeface="Montserrat"/>
              </a:rPr>
              <a:t>Servicios para la industria</a:t>
            </a:r>
            <a:endParaRPr sz="2100" b="1">
              <a:solidFill>
                <a:schemeClr val="bg1"/>
              </a:solidFill>
              <a:latin typeface="Montserrat ExtraBold" panose="00000900000000000000" pitchFamily="2" charset="0"/>
              <a:ea typeface="Montserrat"/>
              <a:cs typeface="Montserrat"/>
              <a:sym typeface="Montserrat"/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D811EF87-41CB-3697-C2C5-B4C42D67A1D5}"/>
              </a:ext>
            </a:extLst>
          </p:cNvPr>
          <p:cNvGrpSpPr/>
          <p:nvPr/>
        </p:nvGrpSpPr>
        <p:grpSpPr>
          <a:xfrm>
            <a:off x="499471" y="824310"/>
            <a:ext cx="8136637" cy="4322868"/>
            <a:chOff x="1434451" y="1497795"/>
            <a:chExt cx="9624235" cy="5113205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61F1B6D1-1759-E57A-D0A8-EB8CAAF7B1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03754" y="2556555"/>
              <a:ext cx="3065871" cy="3067744"/>
            </a:xfrm>
            <a:prstGeom prst="ellipse">
              <a:avLst/>
            </a:prstGeom>
            <a:solidFill>
              <a:srgbClr val="A76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s-AR" sz="1013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grpSp>
          <p:nvGrpSpPr>
            <p:cNvPr id="37" name="Grupo 52">
              <a:extLst>
                <a:ext uri="{FF2B5EF4-FFF2-40B4-BE49-F238E27FC236}">
                  <a16:creationId xmlns:a16="http://schemas.microsoft.com/office/drawing/2014/main" id="{90D22B4F-85EE-D7DC-6F16-474A028784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24023" y="1813677"/>
              <a:ext cx="3602733" cy="4355199"/>
              <a:chOff x="4280060" y="725257"/>
              <a:chExt cx="2966711" cy="3588674"/>
            </a:xfrm>
          </p:grpSpPr>
          <p:cxnSp>
            <p:nvCxnSpPr>
              <p:cNvPr id="130" name="Conector recto 129">
                <a:extLst>
                  <a:ext uri="{FF2B5EF4-FFF2-40B4-BE49-F238E27FC236}">
                    <a16:creationId xmlns:a16="http://schemas.microsoft.com/office/drawing/2014/main" id="{3B6667C4-7A5E-8B18-2EA7-22D0CA754BD4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5315452" y="968050"/>
                <a:ext cx="8297" cy="336191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ector recto 130">
                <a:extLst>
                  <a:ext uri="{FF2B5EF4-FFF2-40B4-BE49-F238E27FC236}">
                    <a16:creationId xmlns:a16="http://schemas.microsoft.com/office/drawing/2014/main" id="{EEB35D6C-6ACF-8BE6-F11C-5592FED27EE7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5560728" y="725257"/>
                <a:ext cx="126507" cy="619383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ector recto 131">
                <a:extLst>
                  <a:ext uri="{FF2B5EF4-FFF2-40B4-BE49-F238E27FC236}">
                    <a16:creationId xmlns:a16="http://schemas.microsoft.com/office/drawing/2014/main" id="{711C7E8E-4DD6-C0F8-34C4-23D4D75D806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5790286" y="908637"/>
                <a:ext cx="146285" cy="474623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ector recto 132">
                <a:extLst>
                  <a:ext uri="{FF2B5EF4-FFF2-40B4-BE49-F238E27FC236}">
                    <a16:creationId xmlns:a16="http://schemas.microsoft.com/office/drawing/2014/main" id="{0937E972-6C70-1A65-11CC-BEFB0D757DE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6022738" y="1188443"/>
                <a:ext cx="165330" cy="316415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ector recto 133">
                <a:extLst>
                  <a:ext uri="{FF2B5EF4-FFF2-40B4-BE49-F238E27FC236}">
                    <a16:creationId xmlns:a16="http://schemas.microsoft.com/office/drawing/2014/main" id="{DA836313-E41E-4D0B-695A-48E2AA989B6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6192827" y="1143940"/>
                <a:ext cx="352816" cy="474623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ector recto 134">
                <a:extLst>
                  <a:ext uri="{FF2B5EF4-FFF2-40B4-BE49-F238E27FC236}">
                    <a16:creationId xmlns:a16="http://schemas.microsoft.com/office/drawing/2014/main" id="{CA7AAA99-8549-C374-F42B-AF566C7E2204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6321232" y="1504859"/>
                <a:ext cx="256920" cy="220833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ector recto 135">
                <a:extLst>
                  <a:ext uri="{FF2B5EF4-FFF2-40B4-BE49-F238E27FC236}">
                    <a16:creationId xmlns:a16="http://schemas.microsoft.com/office/drawing/2014/main" id="{1E906843-9CEE-FDF3-94D8-2182B23A27E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6426985" y="1680794"/>
                <a:ext cx="328969" cy="193737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ector recto 136">
                <a:extLst>
                  <a:ext uri="{FF2B5EF4-FFF2-40B4-BE49-F238E27FC236}">
                    <a16:creationId xmlns:a16="http://schemas.microsoft.com/office/drawing/2014/main" id="{5766FFF2-A2BE-1FD1-0D57-F5424A269937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6531950" y="1871130"/>
                <a:ext cx="454708" cy="172061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ector recto 137">
                <a:extLst>
                  <a:ext uri="{FF2B5EF4-FFF2-40B4-BE49-F238E27FC236}">
                    <a16:creationId xmlns:a16="http://schemas.microsoft.com/office/drawing/2014/main" id="{CC603B61-DCC6-E2D3-C6A9-87211090B0C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6611541" y="2120669"/>
                <a:ext cx="468154" cy="112749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ector recto 138">
                <a:extLst>
                  <a:ext uri="{FF2B5EF4-FFF2-40B4-BE49-F238E27FC236}">
                    <a16:creationId xmlns:a16="http://schemas.microsoft.com/office/drawing/2014/main" id="{1F2F6E7F-C301-3174-5977-7D80B056B2DB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6646188" y="2419646"/>
                <a:ext cx="336651" cy="5880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ector recto 139">
                <a:extLst>
                  <a:ext uri="{FF2B5EF4-FFF2-40B4-BE49-F238E27FC236}">
                    <a16:creationId xmlns:a16="http://schemas.microsoft.com/office/drawing/2014/main" id="{1BF84754-A824-C977-5E49-ECC6554FD1F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21480000">
                <a:off x="6659594" y="2630418"/>
                <a:ext cx="587177" cy="25408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ector recto 140">
                <a:extLst>
                  <a:ext uri="{FF2B5EF4-FFF2-40B4-BE49-F238E27FC236}">
                    <a16:creationId xmlns:a16="http://schemas.microsoft.com/office/drawing/2014/main" id="{6A0A6648-A702-1217-ED4B-7C02ED61AAB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6633396" y="2830506"/>
                <a:ext cx="338024" cy="36524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ector recto 141">
                <a:extLst>
                  <a:ext uri="{FF2B5EF4-FFF2-40B4-BE49-F238E27FC236}">
                    <a16:creationId xmlns:a16="http://schemas.microsoft.com/office/drawing/2014/main" id="{C2059CDD-AF02-9C6E-C3B8-53E44F37996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6578370" y="3065034"/>
                <a:ext cx="415024" cy="66207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ector recto 142">
                <a:extLst>
                  <a:ext uri="{FF2B5EF4-FFF2-40B4-BE49-F238E27FC236}">
                    <a16:creationId xmlns:a16="http://schemas.microsoft.com/office/drawing/2014/main" id="{5AE1E91B-4825-0697-7D34-F54F95078BC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21360000">
                <a:off x="6399691" y="3373564"/>
                <a:ext cx="494077" cy="200371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ector recto 143">
                <a:extLst>
                  <a:ext uri="{FF2B5EF4-FFF2-40B4-BE49-F238E27FC236}">
                    <a16:creationId xmlns:a16="http://schemas.microsoft.com/office/drawing/2014/main" id="{193C0AAF-8D23-9D98-66C0-AFDE93EF0D9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21000000">
                <a:off x="6288646" y="3510890"/>
                <a:ext cx="276683" cy="198009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ector recto 144">
                <a:extLst>
                  <a:ext uri="{FF2B5EF4-FFF2-40B4-BE49-F238E27FC236}">
                    <a16:creationId xmlns:a16="http://schemas.microsoft.com/office/drawing/2014/main" id="{3047565C-8BFC-F8E8-A635-FB02C966FCA1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21480000">
                <a:off x="6150788" y="3633972"/>
                <a:ext cx="301584" cy="250457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ector recto 145">
                <a:extLst>
                  <a:ext uri="{FF2B5EF4-FFF2-40B4-BE49-F238E27FC236}">
                    <a16:creationId xmlns:a16="http://schemas.microsoft.com/office/drawing/2014/main" id="{F9251437-59F7-956F-0A0A-8183EDE3D896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20700000">
                <a:off x="5831543" y="3818042"/>
                <a:ext cx="76059" cy="277572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ector recto 146">
                <a:extLst>
                  <a:ext uri="{FF2B5EF4-FFF2-40B4-BE49-F238E27FC236}">
                    <a16:creationId xmlns:a16="http://schemas.microsoft.com/office/drawing/2014/main" id="{39E38531-0F98-CBEA-F148-623075696CBB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21000000">
                <a:off x="5536372" y="3890449"/>
                <a:ext cx="20638" cy="395519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ector recto 147">
                <a:extLst>
                  <a:ext uri="{FF2B5EF4-FFF2-40B4-BE49-F238E27FC236}">
                    <a16:creationId xmlns:a16="http://schemas.microsoft.com/office/drawing/2014/main" id="{3B240FB4-FF3A-3974-57AF-ED7C8B9555C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>
                <a:off x="5186765" y="3894864"/>
                <a:ext cx="72981" cy="419067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ector recto 148">
                <a:extLst>
                  <a:ext uri="{FF2B5EF4-FFF2-40B4-BE49-F238E27FC236}">
                    <a16:creationId xmlns:a16="http://schemas.microsoft.com/office/drawing/2014/main" id="{14B9E326-9E8C-83C0-B877-CB8D4B69A7C0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>
                <a:off x="4916489" y="3859482"/>
                <a:ext cx="97570" cy="258641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ector recto 149">
                <a:extLst>
                  <a:ext uri="{FF2B5EF4-FFF2-40B4-BE49-F238E27FC236}">
                    <a16:creationId xmlns:a16="http://schemas.microsoft.com/office/drawing/2014/main" id="{88F0098C-61F9-83F1-2824-04F12EC9CE79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900000" flipH="1">
                <a:off x="4491922" y="3691801"/>
                <a:ext cx="185950" cy="181543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ector recto 150">
                <a:extLst>
                  <a:ext uri="{FF2B5EF4-FFF2-40B4-BE49-F238E27FC236}">
                    <a16:creationId xmlns:a16="http://schemas.microsoft.com/office/drawing/2014/main" id="{4C44A6BD-FC49-E185-D1AB-436C59B79B56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21300000" flipH="1" flipV="1">
                <a:off x="4759983" y="1097029"/>
                <a:ext cx="114262" cy="301719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ector recto 151">
                <a:extLst>
                  <a:ext uri="{FF2B5EF4-FFF2-40B4-BE49-F238E27FC236}">
                    <a16:creationId xmlns:a16="http://schemas.microsoft.com/office/drawing/2014/main" id="{81EC15A3-5379-18B2-0F6F-4C3D0AC93972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4306795" y="1032294"/>
                <a:ext cx="386578" cy="474623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ector recto 152">
                <a:extLst>
                  <a:ext uri="{FF2B5EF4-FFF2-40B4-BE49-F238E27FC236}">
                    <a16:creationId xmlns:a16="http://schemas.microsoft.com/office/drawing/2014/main" id="{B3E629CF-6893-63E2-0395-B84F4B6F9FC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260000" flipH="1" flipV="1">
                <a:off x="4280060" y="1461195"/>
                <a:ext cx="256920" cy="131533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ector recto 153">
                <a:extLst>
                  <a:ext uri="{FF2B5EF4-FFF2-40B4-BE49-F238E27FC236}">
                    <a16:creationId xmlns:a16="http://schemas.microsoft.com/office/drawing/2014/main" id="{294E7ADE-208B-060B-95D8-098476012BA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4873477" y="736114"/>
                <a:ext cx="214036" cy="616645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ector recto 154">
                <a:extLst>
                  <a:ext uri="{FF2B5EF4-FFF2-40B4-BE49-F238E27FC236}">
                    <a16:creationId xmlns:a16="http://schemas.microsoft.com/office/drawing/2014/main" id="{04576232-3014-3754-2B85-2457E38A83DF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6492463" y="3252913"/>
                <a:ext cx="271373" cy="71461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CA811616-6D3A-08BF-EF01-8BF657595F7F}"/>
                </a:ext>
              </a:extLst>
            </p:cNvPr>
            <p:cNvCxnSpPr>
              <a:cxnSpLocks noChangeAspect="1"/>
            </p:cNvCxnSpPr>
            <p:nvPr/>
          </p:nvCxnSpPr>
          <p:spPr bwMode="auto">
            <a:xfrm rot="21420000">
              <a:off x="7737328" y="5453932"/>
              <a:ext cx="494209" cy="518629"/>
            </a:xfrm>
            <a:prstGeom prst="line">
              <a:avLst/>
            </a:prstGeom>
            <a:ln w="6350">
              <a:solidFill>
                <a:schemeClr val="bg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Google Shape;648;p72">
              <a:extLst>
                <a:ext uri="{FF2B5EF4-FFF2-40B4-BE49-F238E27FC236}">
                  <a16:creationId xmlns:a16="http://schemas.microsoft.com/office/drawing/2014/main" id="{5758A595-90C3-0BEA-5C25-264F529B947F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4738404" y="5442909"/>
              <a:ext cx="1176115" cy="308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TRANSPORTE</a:t>
              </a:r>
            </a:p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Y LOGÍSTICA</a:t>
              </a:r>
            </a:p>
          </p:txBody>
        </p:sp>
        <p:sp>
          <p:nvSpPr>
            <p:cNvPr id="40" name="Google Shape;648;p72">
              <a:extLst>
                <a:ext uri="{FF2B5EF4-FFF2-40B4-BE49-F238E27FC236}">
                  <a16:creationId xmlns:a16="http://schemas.microsoft.com/office/drawing/2014/main" id="{6DCA398A-D3AA-2CDE-C3BE-0A61CE545A4A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5007551" y="5850871"/>
              <a:ext cx="955757" cy="310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TEXTILES</a:t>
              </a:r>
            </a:p>
          </p:txBody>
        </p:sp>
        <p:sp>
          <p:nvSpPr>
            <p:cNvPr id="45" name="Google Shape;648;p72">
              <a:extLst>
                <a:ext uri="{FF2B5EF4-FFF2-40B4-BE49-F238E27FC236}">
                  <a16:creationId xmlns:a16="http://schemas.microsoft.com/office/drawing/2014/main" id="{B38BFDBF-9AB8-11DC-B2C9-97AA686B6FD9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5312453" y="5978966"/>
              <a:ext cx="1626984" cy="336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TECNOLOGÍAS DE GESTIÓN</a:t>
              </a:r>
            </a:p>
          </p:txBody>
        </p:sp>
        <p:sp>
          <p:nvSpPr>
            <p:cNvPr id="56" name="Google Shape;648;p72">
              <a:extLst>
                <a:ext uri="{FF2B5EF4-FFF2-40B4-BE49-F238E27FC236}">
                  <a16:creationId xmlns:a16="http://schemas.microsoft.com/office/drawing/2014/main" id="{B0E4742E-8943-E106-F1B4-0C032864AF7B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5997988" y="6250559"/>
              <a:ext cx="1287469" cy="194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QUÍMICA Y </a:t>
              </a:r>
            </a:p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FARMACÉUTICA</a:t>
              </a:r>
            </a:p>
          </p:txBody>
        </p:sp>
        <p:sp>
          <p:nvSpPr>
            <p:cNvPr id="58" name="Google Shape;648;p72">
              <a:extLst>
                <a:ext uri="{FF2B5EF4-FFF2-40B4-BE49-F238E27FC236}">
                  <a16:creationId xmlns:a16="http://schemas.microsoft.com/office/drawing/2014/main" id="{F1FBA538-842B-CE8E-19AE-9F7933F95411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7208583" y="6192939"/>
              <a:ext cx="743895" cy="194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PLÁSTICOS</a:t>
              </a:r>
            </a:p>
          </p:txBody>
        </p:sp>
        <p:sp>
          <p:nvSpPr>
            <p:cNvPr id="59" name="Google Shape;648;p72">
              <a:extLst>
                <a:ext uri="{FF2B5EF4-FFF2-40B4-BE49-F238E27FC236}">
                  <a16:creationId xmlns:a16="http://schemas.microsoft.com/office/drawing/2014/main" id="{6D666EB5-2DE5-877F-749B-ECD03D4C0291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7229731" y="5949179"/>
              <a:ext cx="969375" cy="173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MATERIALES</a:t>
              </a:r>
            </a:p>
          </p:txBody>
        </p:sp>
        <p:sp>
          <p:nvSpPr>
            <p:cNvPr id="62" name="Google Shape;648;p72">
              <a:extLst>
                <a:ext uri="{FF2B5EF4-FFF2-40B4-BE49-F238E27FC236}">
                  <a16:creationId xmlns:a16="http://schemas.microsoft.com/office/drawing/2014/main" id="{166875B6-FD5C-5E45-6677-7F3A383FB1D0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8114898" y="5935661"/>
              <a:ext cx="995391" cy="173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MINERÍA</a:t>
              </a:r>
            </a:p>
          </p:txBody>
        </p:sp>
        <p:sp>
          <p:nvSpPr>
            <p:cNvPr id="65" name="Google Shape;648;p72">
              <a:extLst>
                <a:ext uri="{FF2B5EF4-FFF2-40B4-BE49-F238E27FC236}">
                  <a16:creationId xmlns:a16="http://schemas.microsoft.com/office/drawing/2014/main" id="{27DA12DA-6613-4B9A-2CE3-13E9145D317F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8335662" y="5608711"/>
              <a:ext cx="1869327" cy="194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MICRO Y NANOTECNOLOGÍA</a:t>
              </a:r>
            </a:p>
          </p:txBody>
        </p:sp>
        <p:sp>
          <p:nvSpPr>
            <p:cNvPr id="66" name="Google Shape;648;p72">
              <a:extLst>
                <a:ext uri="{FF2B5EF4-FFF2-40B4-BE49-F238E27FC236}">
                  <a16:creationId xmlns:a16="http://schemas.microsoft.com/office/drawing/2014/main" id="{941BFADB-3F72-BCFC-B7B2-83F882F970E3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8366249" y="5374569"/>
              <a:ext cx="1052247" cy="171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MECÁNICA</a:t>
              </a:r>
            </a:p>
          </p:txBody>
        </p:sp>
        <p:sp>
          <p:nvSpPr>
            <p:cNvPr id="67" name="Google Shape;648;p72">
              <a:extLst>
                <a:ext uri="{FF2B5EF4-FFF2-40B4-BE49-F238E27FC236}">
                  <a16:creationId xmlns:a16="http://schemas.microsoft.com/office/drawing/2014/main" id="{A3020008-B8AF-A9ED-A430-4F0B501EFFB3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8788635" y="5196431"/>
              <a:ext cx="1811556" cy="179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MAQUINARIA AGRÍCOLA</a:t>
              </a:r>
            </a:p>
          </p:txBody>
        </p:sp>
        <p:sp>
          <p:nvSpPr>
            <p:cNvPr id="68" name="Google Shape;648;p72">
              <a:extLst>
                <a:ext uri="{FF2B5EF4-FFF2-40B4-BE49-F238E27FC236}">
                  <a16:creationId xmlns:a16="http://schemas.microsoft.com/office/drawing/2014/main" id="{8EEB7188-B94D-A5C6-361B-4CEA1DB19121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8664728" y="4928296"/>
              <a:ext cx="1677251" cy="165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MADERA Y MUEBLES</a:t>
              </a:r>
            </a:p>
          </p:txBody>
        </p:sp>
        <p:sp>
          <p:nvSpPr>
            <p:cNvPr id="69" name="Google Shape;648;p72">
              <a:extLst>
                <a:ext uri="{FF2B5EF4-FFF2-40B4-BE49-F238E27FC236}">
                  <a16:creationId xmlns:a16="http://schemas.microsoft.com/office/drawing/2014/main" id="{4FF38526-865A-3406-D6B6-F2E1EB7D4B28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8647809" y="4667707"/>
              <a:ext cx="1870473" cy="17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ES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INDUSTRIA 4.0</a:t>
              </a:r>
              <a:endParaRPr lang="es-AR" altLang="es-AR" sz="700" spc="20">
                <a:solidFill>
                  <a:srgbClr val="FFFFFF"/>
                </a:solidFill>
                <a:latin typeface="Montserrat ExtraBold" panose="00000900000000000000" pitchFamily="2" charset="0"/>
                <a:sym typeface="Open Sans SemiBold" panose="020B0606030504020204" pitchFamily="34" charset="0"/>
              </a:endParaRPr>
            </a:p>
          </p:txBody>
        </p:sp>
        <p:sp>
          <p:nvSpPr>
            <p:cNvPr id="70" name="Google Shape;648;p72">
              <a:extLst>
                <a:ext uri="{FF2B5EF4-FFF2-40B4-BE49-F238E27FC236}">
                  <a16:creationId xmlns:a16="http://schemas.microsoft.com/office/drawing/2014/main" id="{42DA0719-DCFB-0801-DC20-9E584D986345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8923943" y="4355559"/>
              <a:ext cx="1785803" cy="17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EQUIPAMIENTO MÉDICO</a:t>
              </a:r>
            </a:p>
          </p:txBody>
        </p:sp>
        <p:sp>
          <p:nvSpPr>
            <p:cNvPr id="71" name="Google Shape;648;p72">
              <a:extLst>
                <a:ext uri="{FF2B5EF4-FFF2-40B4-BE49-F238E27FC236}">
                  <a16:creationId xmlns:a16="http://schemas.microsoft.com/office/drawing/2014/main" id="{9B989BF8-1031-1C91-0484-07891106C88F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9342981" y="4076112"/>
              <a:ext cx="1715705" cy="240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ENVASES Y EMBALAJES</a:t>
              </a:r>
            </a:p>
          </p:txBody>
        </p:sp>
        <p:sp>
          <p:nvSpPr>
            <p:cNvPr id="72" name="Google Shape;648;p72">
              <a:extLst>
                <a:ext uri="{FF2B5EF4-FFF2-40B4-BE49-F238E27FC236}">
                  <a16:creationId xmlns:a16="http://schemas.microsoft.com/office/drawing/2014/main" id="{EA42DB65-33F1-2713-3984-3ED7BFB052CC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8910876" y="3402408"/>
              <a:ext cx="1383721" cy="136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ELECTRÓNICA</a:t>
              </a:r>
            </a:p>
          </p:txBody>
        </p:sp>
        <p:sp>
          <p:nvSpPr>
            <p:cNvPr id="73" name="Google Shape;648;p72">
              <a:extLst>
                <a:ext uri="{FF2B5EF4-FFF2-40B4-BE49-F238E27FC236}">
                  <a16:creationId xmlns:a16="http://schemas.microsoft.com/office/drawing/2014/main" id="{F3CCCEE9-293A-89D0-4ED9-ADAA7EEEE428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8861987" y="3120225"/>
              <a:ext cx="899997" cy="17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ES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D</a:t>
              </a: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ISEÑO</a:t>
              </a:r>
            </a:p>
          </p:txBody>
        </p:sp>
        <p:sp>
          <p:nvSpPr>
            <p:cNvPr id="74" name="Google Shape;648;p72">
              <a:extLst>
                <a:ext uri="{FF2B5EF4-FFF2-40B4-BE49-F238E27FC236}">
                  <a16:creationId xmlns:a16="http://schemas.microsoft.com/office/drawing/2014/main" id="{54F2D6E2-F46F-3BBC-6122-1C79F79533AF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8513517" y="2843643"/>
              <a:ext cx="1485863" cy="171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CUEROS</a:t>
              </a:r>
            </a:p>
          </p:txBody>
        </p:sp>
        <p:sp>
          <p:nvSpPr>
            <p:cNvPr id="75" name="Google Shape;648;p72">
              <a:extLst>
                <a:ext uri="{FF2B5EF4-FFF2-40B4-BE49-F238E27FC236}">
                  <a16:creationId xmlns:a16="http://schemas.microsoft.com/office/drawing/2014/main" id="{4BE488D5-DF31-8517-24E4-F85F68FC6698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8430964" y="2610051"/>
              <a:ext cx="1346512" cy="175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ES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CONSTRUCCIÓN</a:t>
              </a:r>
              <a:endParaRPr lang="es-AR" altLang="es-AR" sz="700" spc="20">
                <a:solidFill>
                  <a:srgbClr val="FFFFFF"/>
                </a:solidFill>
                <a:latin typeface="Montserrat ExtraBold" panose="00000900000000000000" pitchFamily="2" charset="0"/>
                <a:sym typeface="Open Sans SemiBold" panose="020B0606030504020204" pitchFamily="34" charset="0"/>
              </a:endParaRPr>
            </a:p>
          </p:txBody>
        </p:sp>
        <p:sp>
          <p:nvSpPr>
            <p:cNvPr id="76" name="Google Shape;648;p72">
              <a:extLst>
                <a:ext uri="{FF2B5EF4-FFF2-40B4-BE49-F238E27FC236}">
                  <a16:creationId xmlns:a16="http://schemas.microsoft.com/office/drawing/2014/main" id="{F37F57FF-B2BC-D213-B4BE-5833E34D1C17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8376088" y="2204289"/>
              <a:ext cx="1462736" cy="165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CELULOSA Y PAPEL</a:t>
              </a:r>
            </a:p>
          </p:txBody>
        </p:sp>
        <p:sp>
          <p:nvSpPr>
            <p:cNvPr id="77" name="Google Shape;648;p72">
              <a:extLst>
                <a:ext uri="{FF2B5EF4-FFF2-40B4-BE49-F238E27FC236}">
                  <a16:creationId xmlns:a16="http://schemas.microsoft.com/office/drawing/2014/main" id="{4E6E3EB6-516E-3EFF-8B5E-49AEAE416305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7540714" y="2155750"/>
              <a:ext cx="901924" cy="171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CAUCHO</a:t>
              </a:r>
            </a:p>
          </p:txBody>
        </p:sp>
        <p:sp>
          <p:nvSpPr>
            <p:cNvPr id="78" name="Google Shape;648;p72">
              <a:extLst>
                <a:ext uri="{FF2B5EF4-FFF2-40B4-BE49-F238E27FC236}">
                  <a16:creationId xmlns:a16="http://schemas.microsoft.com/office/drawing/2014/main" id="{330BA076-39C4-6810-2F63-E187AAD4CC5C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7559543" y="1841871"/>
              <a:ext cx="1187580" cy="14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BIOTECNOLOGÍA</a:t>
              </a:r>
            </a:p>
          </p:txBody>
        </p:sp>
        <p:sp>
          <p:nvSpPr>
            <p:cNvPr id="79" name="Google Shape;648;p72">
              <a:extLst>
                <a:ext uri="{FF2B5EF4-FFF2-40B4-BE49-F238E27FC236}">
                  <a16:creationId xmlns:a16="http://schemas.microsoft.com/office/drawing/2014/main" id="{F2764B72-B338-AEC4-31F1-BB5D9CF74083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6948303" y="1632482"/>
              <a:ext cx="892261" cy="14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ES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AMBIENTE</a:t>
              </a:r>
              <a:endParaRPr lang="es-AR" altLang="es-AR" sz="700" spc="20">
                <a:solidFill>
                  <a:srgbClr val="FFFFFF"/>
                </a:solidFill>
                <a:latin typeface="Montserrat ExtraBold" panose="00000900000000000000" pitchFamily="2" charset="0"/>
                <a:sym typeface="Open Sans SemiBold" panose="020B0606030504020204" pitchFamily="34" charset="0"/>
              </a:endParaRPr>
            </a:p>
          </p:txBody>
        </p:sp>
        <p:sp>
          <p:nvSpPr>
            <p:cNvPr id="80" name="Google Shape;648;p72">
              <a:extLst>
                <a:ext uri="{FF2B5EF4-FFF2-40B4-BE49-F238E27FC236}">
                  <a16:creationId xmlns:a16="http://schemas.microsoft.com/office/drawing/2014/main" id="{F8469564-54D8-D406-E240-C19BCA65DF73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6410475" y="1918487"/>
              <a:ext cx="899997" cy="208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FÍSICA</a:t>
              </a:r>
            </a:p>
          </p:txBody>
        </p:sp>
        <p:sp>
          <p:nvSpPr>
            <p:cNvPr id="81" name="Google Shape;648;p72">
              <a:extLst>
                <a:ext uri="{FF2B5EF4-FFF2-40B4-BE49-F238E27FC236}">
                  <a16:creationId xmlns:a16="http://schemas.microsoft.com/office/drawing/2014/main" id="{798D4D5B-E820-0A33-C707-FCAC722792E9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5560570" y="1497795"/>
              <a:ext cx="1356741" cy="304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CEREALES Y</a:t>
              </a:r>
            </a:p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OLEAGINOSAS</a:t>
              </a:r>
            </a:p>
          </p:txBody>
        </p:sp>
        <p:sp>
          <p:nvSpPr>
            <p:cNvPr id="82" name="Google Shape;648;p72">
              <a:extLst>
                <a:ext uri="{FF2B5EF4-FFF2-40B4-BE49-F238E27FC236}">
                  <a16:creationId xmlns:a16="http://schemas.microsoft.com/office/drawing/2014/main" id="{3FCA0F0E-DB00-D15D-22D5-6DAD322895D5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5744509" y="2088553"/>
              <a:ext cx="794001" cy="17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CARNES</a:t>
              </a:r>
            </a:p>
          </p:txBody>
        </p:sp>
        <p:sp>
          <p:nvSpPr>
            <p:cNvPr id="83" name="Google Shape;648;p72">
              <a:extLst>
                <a:ext uri="{FF2B5EF4-FFF2-40B4-BE49-F238E27FC236}">
                  <a16:creationId xmlns:a16="http://schemas.microsoft.com/office/drawing/2014/main" id="{88E50C37-316C-8654-B41F-E7CFF7D1CD72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5049085" y="2001846"/>
              <a:ext cx="794001" cy="171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ES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LÁCTEOS</a:t>
              </a:r>
              <a:endParaRPr lang="es-AR" altLang="es-AR" sz="700" spc="20">
                <a:solidFill>
                  <a:srgbClr val="FFFFFF"/>
                </a:solidFill>
                <a:latin typeface="Montserrat ExtraBold" panose="00000900000000000000" pitchFamily="2" charset="0"/>
                <a:sym typeface="Open Sans SemiBold" panose="020B0606030504020204" pitchFamily="34" charset="0"/>
              </a:endParaRPr>
            </a:p>
          </p:txBody>
        </p:sp>
        <p:sp>
          <p:nvSpPr>
            <p:cNvPr id="84" name="Google Shape;648;p72">
              <a:extLst>
                <a:ext uri="{FF2B5EF4-FFF2-40B4-BE49-F238E27FC236}">
                  <a16:creationId xmlns:a16="http://schemas.microsoft.com/office/drawing/2014/main" id="{E0B8537E-89C0-980B-9F78-199D9BFC4DE6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4596410" y="2442566"/>
              <a:ext cx="1235863" cy="171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AGROALIMENTOS</a:t>
              </a:r>
            </a:p>
          </p:txBody>
        </p:sp>
        <p:sp>
          <p:nvSpPr>
            <p:cNvPr id="85" name="Google Shape;648;p72">
              <a:extLst>
                <a:ext uri="{FF2B5EF4-FFF2-40B4-BE49-F238E27FC236}">
                  <a16:creationId xmlns:a16="http://schemas.microsoft.com/office/drawing/2014/main" id="{0B27615C-9A19-B39B-9150-09320242FA93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8991483" y="3802566"/>
              <a:ext cx="1686454" cy="30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800"/>
                </a:lnSpc>
                <a:buClr>
                  <a:srgbClr val="000000"/>
                </a:buClr>
                <a:buSzPts val="1100"/>
              </a:pPr>
              <a:r>
                <a:rPr lang="es-AR" altLang="es-AR" sz="700" spc="20">
                  <a:solidFill>
                    <a:srgbClr val="FFFFFF"/>
                  </a:solidFill>
                  <a:latin typeface="Montserrat ExtraBold" panose="00000900000000000000" pitchFamily="2" charset="0"/>
                  <a:sym typeface="Open Sans SemiBold" panose="020B0606030504020204" pitchFamily="34" charset="0"/>
                </a:rPr>
                <a:t>ENERGÍAS RENOVABLES</a:t>
              </a:r>
            </a:p>
          </p:txBody>
        </p:sp>
        <p:cxnSp>
          <p:nvCxnSpPr>
            <p:cNvPr id="86" name="Conector recto 85">
              <a:extLst>
                <a:ext uri="{FF2B5EF4-FFF2-40B4-BE49-F238E27FC236}">
                  <a16:creationId xmlns:a16="http://schemas.microsoft.com/office/drawing/2014/main" id="{C05411EE-E96F-3CE5-51D8-D618B2F6EB2B}"/>
                </a:ext>
              </a:extLst>
            </p:cNvPr>
            <p:cNvCxnSpPr>
              <a:cxnSpLocks noChangeAspect="1"/>
            </p:cNvCxnSpPr>
            <p:nvPr/>
          </p:nvCxnSpPr>
          <p:spPr bwMode="auto">
            <a:xfrm rot="960000" flipH="1">
              <a:off x="5947968" y="5491307"/>
              <a:ext cx="308381" cy="432000"/>
            </a:xfrm>
            <a:prstGeom prst="line">
              <a:avLst/>
            </a:prstGeom>
            <a:ln w="6350">
              <a:solidFill>
                <a:schemeClr val="bg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upo 57">
              <a:extLst>
                <a:ext uri="{FF2B5EF4-FFF2-40B4-BE49-F238E27FC236}">
                  <a16:creationId xmlns:a16="http://schemas.microsoft.com/office/drawing/2014/main" id="{03724CB8-E748-733C-4506-C813C9889C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4385" y="2462608"/>
              <a:ext cx="1349010" cy="3102163"/>
              <a:chOff x="2229064" y="1260422"/>
              <a:chExt cx="1110518" cy="2555553"/>
            </a:xfrm>
          </p:grpSpPr>
          <p:cxnSp>
            <p:nvCxnSpPr>
              <p:cNvPr id="122" name="Conector recto 121">
                <a:extLst>
                  <a:ext uri="{FF2B5EF4-FFF2-40B4-BE49-F238E27FC236}">
                    <a16:creationId xmlns:a16="http://schemas.microsoft.com/office/drawing/2014/main" id="{08C1426E-3E32-2471-B35A-826179DA47F9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3334823" y="1260422"/>
                <a:ext cx="4759" cy="295296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ector recto 122">
                <a:extLst>
                  <a:ext uri="{FF2B5EF4-FFF2-40B4-BE49-F238E27FC236}">
                    <a16:creationId xmlns:a16="http://schemas.microsoft.com/office/drawing/2014/main" id="{249DAF50-A5E8-9EEA-33A8-89406D87D49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540000" flipH="1" flipV="1">
                <a:off x="2741480" y="1403307"/>
                <a:ext cx="195136" cy="266719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ector recto 124">
                <a:extLst>
                  <a:ext uri="{FF2B5EF4-FFF2-40B4-BE49-F238E27FC236}">
                    <a16:creationId xmlns:a16="http://schemas.microsoft.com/office/drawing/2014/main" id="{44CEA9CA-0926-3064-61C9-C4CF4A6950A4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2229064" y="1857941"/>
                <a:ext cx="318648" cy="63886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ector recto 128">
                <a:extLst>
                  <a:ext uri="{FF2B5EF4-FFF2-40B4-BE49-F238E27FC236}">
                    <a16:creationId xmlns:a16="http://schemas.microsoft.com/office/drawing/2014/main" id="{AA3578FD-0C9C-5B99-B7F9-05187419946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>
                <a:off x="3290048" y="3566276"/>
                <a:ext cx="7411" cy="249699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ector recto 127">
                <a:extLst>
                  <a:ext uri="{FF2B5EF4-FFF2-40B4-BE49-F238E27FC236}">
                    <a16:creationId xmlns:a16="http://schemas.microsoft.com/office/drawing/2014/main" id="{9FD16E3F-A280-EEE8-AC2F-FE17CA57F44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900000" flipH="1">
                <a:off x="2477947" y="3314281"/>
                <a:ext cx="117399" cy="303234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8" name="Imagen 366">
              <a:extLst>
                <a:ext uri="{FF2B5EF4-FFF2-40B4-BE49-F238E27FC236}">
                  <a16:creationId xmlns:a16="http://schemas.microsoft.com/office/drawing/2014/main" id="{1277EF41-D5E9-0409-AE4E-EFD84D6CE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2006" y="1603961"/>
              <a:ext cx="824981" cy="824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Imagen 367">
              <a:extLst>
                <a:ext uri="{FF2B5EF4-FFF2-40B4-BE49-F238E27FC236}">
                  <a16:creationId xmlns:a16="http://schemas.microsoft.com/office/drawing/2014/main" id="{4B789C91-187A-7F60-AF5F-C18DA6BA2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058" y="1813677"/>
              <a:ext cx="842527" cy="842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Imagen 369">
              <a:extLst>
                <a:ext uri="{FF2B5EF4-FFF2-40B4-BE49-F238E27FC236}">
                  <a16:creationId xmlns:a16="http://schemas.microsoft.com/office/drawing/2014/main" id="{BA267737-BC7A-F25D-5C81-A47911C1D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4603" y="2585413"/>
              <a:ext cx="863755" cy="86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Imagen 370">
              <a:extLst>
                <a:ext uri="{FF2B5EF4-FFF2-40B4-BE49-F238E27FC236}">
                  <a16:creationId xmlns:a16="http://schemas.microsoft.com/office/drawing/2014/main" id="{F8573C2A-74D0-DE4D-BD0E-86242C1F2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0627" y="3815050"/>
              <a:ext cx="912335" cy="914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Imagen 373">
              <a:extLst>
                <a:ext uri="{FF2B5EF4-FFF2-40B4-BE49-F238E27FC236}">
                  <a16:creationId xmlns:a16="http://schemas.microsoft.com/office/drawing/2014/main" id="{0A847A3E-2D19-BBD4-38B4-C1850A1AA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4382" y="5571475"/>
              <a:ext cx="888417" cy="888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Imagen 372">
              <a:extLst>
                <a:ext uri="{FF2B5EF4-FFF2-40B4-BE49-F238E27FC236}">
                  <a16:creationId xmlns:a16="http://schemas.microsoft.com/office/drawing/2014/main" id="{DEF0B6D7-2736-2AFB-1DE9-75155E500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4670" y="5209564"/>
              <a:ext cx="945205" cy="942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Elipse 97">
              <a:extLst>
                <a:ext uri="{FF2B5EF4-FFF2-40B4-BE49-F238E27FC236}">
                  <a16:creationId xmlns:a16="http://schemas.microsoft.com/office/drawing/2014/main" id="{A3B0339E-A8CE-A47F-F309-74F5B8F630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71200" y="2828772"/>
              <a:ext cx="2505345" cy="2507275"/>
            </a:xfrm>
            <a:prstGeom prst="ellipse">
              <a:avLst/>
            </a:prstGeom>
            <a:solidFill>
              <a:srgbClr val="3AD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s-AR" sz="1013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99" name="Google Shape;648;p72">
              <a:extLst>
                <a:ext uri="{FF2B5EF4-FFF2-40B4-BE49-F238E27FC236}">
                  <a16:creationId xmlns:a16="http://schemas.microsoft.com/office/drawing/2014/main" id="{65AD7334-46B1-B9AB-539F-D6BE695D162F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5805308" y="3688484"/>
              <a:ext cx="2285988" cy="975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1400"/>
                </a:lnSpc>
                <a:buClr>
                  <a:srgbClr val="000000"/>
                </a:buClr>
                <a:buSzPts val="1100"/>
              </a:pPr>
              <a:r>
                <a:rPr lang="es-AR" altLang="es-AR" sz="1200" b="1" spc="20">
                  <a:solidFill>
                    <a:schemeClr val="bg1"/>
                  </a:solidFill>
                  <a:latin typeface="Montserrat Black" panose="00000A00000000000000" pitchFamily="2" charset="0"/>
                  <a:sym typeface="Open Sans SemiBold" panose="020B0606030504020204" pitchFamily="34" charset="0"/>
                </a:rPr>
                <a:t>TECNOLOGÍA </a:t>
              </a:r>
            </a:p>
            <a:p>
              <a:pPr algn="ctr" defTabSz="685783">
                <a:lnSpc>
                  <a:spcPts val="1400"/>
                </a:lnSpc>
                <a:buClr>
                  <a:srgbClr val="000000"/>
                </a:buClr>
                <a:buSzPts val="1100"/>
              </a:pPr>
              <a:r>
                <a:rPr lang="es-AR" altLang="es-AR" sz="1200" b="1" spc="20">
                  <a:solidFill>
                    <a:schemeClr val="bg1"/>
                  </a:solidFill>
                  <a:latin typeface="Montserrat Black" panose="00000A00000000000000" pitchFamily="2" charset="0"/>
                  <a:sym typeface="Open Sans SemiBold" panose="020B0606030504020204" pitchFamily="34" charset="0"/>
                </a:rPr>
                <a:t>Y SECTORES INDUSTRIALES</a:t>
              </a:r>
              <a:br>
                <a:rPr lang="es-AR" altLang="es-AR" sz="1200" b="1" spc="20">
                  <a:solidFill>
                    <a:schemeClr val="tx1"/>
                  </a:solidFill>
                  <a:latin typeface="Montserrat Black" panose="00000A00000000000000" pitchFamily="2" charset="0"/>
                  <a:sym typeface="Open Sans SemiBold" panose="020B0606030504020204" pitchFamily="34" charset="0"/>
                </a:rPr>
              </a:br>
              <a:endParaRPr lang="es-AR" altLang="es-AR" sz="1200" b="1" spc="20">
                <a:solidFill>
                  <a:schemeClr val="tx1"/>
                </a:solidFill>
                <a:latin typeface="Montserrat Black" panose="00000A00000000000000" pitchFamily="2" charset="0"/>
                <a:sym typeface="Open Sans SemiBold" panose="020B0606030504020204" pitchFamily="34" charset="0"/>
              </a:endParaRPr>
            </a:p>
          </p:txBody>
        </p:sp>
        <p:grpSp>
          <p:nvGrpSpPr>
            <p:cNvPr id="100" name="Grupo 99">
              <a:extLst>
                <a:ext uri="{FF2B5EF4-FFF2-40B4-BE49-F238E27FC236}">
                  <a16:creationId xmlns:a16="http://schemas.microsoft.com/office/drawing/2014/main" id="{32BCA0E9-94B4-7950-8358-6CF3931919E2}"/>
                </a:ext>
              </a:extLst>
            </p:cNvPr>
            <p:cNvGrpSpPr/>
            <p:nvPr/>
          </p:nvGrpSpPr>
          <p:grpSpPr>
            <a:xfrm>
              <a:off x="1434451" y="1514779"/>
              <a:ext cx="3550017" cy="5096221"/>
              <a:chOff x="986030" y="1136085"/>
              <a:chExt cx="2662513" cy="3822164"/>
            </a:xfrm>
          </p:grpSpPr>
          <p:sp>
            <p:nvSpPr>
              <p:cNvPr id="102" name="Google Shape;648;p72">
                <a:extLst>
                  <a:ext uri="{FF2B5EF4-FFF2-40B4-BE49-F238E27FC236}">
                    <a16:creationId xmlns:a16="http://schemas.microsoft.com/office/drawing/2014/main" id="{6C7589DB-0DFE-F83D-F9A9-19C1B3AA1AAC}"/>
                  </a:ext>
                </a:extLst>
              </p:cNvPr>
              <p:cNvSpPr txBox="1">
                <a:spLocks noChangeAspect="1"/>
              </p:cNvSpPr>
              <p:nvPr/>
            </p:nvSpPr>
            <p:spPr bwMode="auto">
              <a:xfrm>
                <a:off x="1175915" y="1221675"/>
                <a:ext cx="1488753" cy="239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defTabSz="685783">
                  <a:lnSpc>
                    <a:spcPts val="800"/>
                  </a:lnSpc>
                  <a:buClr>
                    <a:srgbClr val="000000"/>
                  </a:buClr>
                  <a:buSzPts val="1100"/>
                </a:pPr>
                <a:r>
                  <a:rPr lang="es-AR" altLang="es-AR" sz="700" spc="20">
                    <a:solidFill>
                      <a:srgbClr val="FFFFFF"/>
                    </a:solidFill>
                    <a:latin typeface="Montserrat ExtraBold" panose="00000900000000000000" pitchFamily="2" charset="0"/>
                    <a:sym typeface="Open Sans SemiBold" panose="020B0606030504020204" pitchFamily="34" charset="0"/>
                  </a:rPr>
                  <a:t>INVESTIGACIÓN, </a:t>
                </a:r>
              </a:p>
              <a:p>
                <a:pPr algn="ctr" defTabSz="685783">
                  <a:lnSpc>
                    <a:spcPts val="800"/>
                  </a:lnSpc>
                  <a:buClr>
                    <a:srgbClr val="000000"/>
                  </a:buClr>
                  <a:buSzPts val="1100"/>
                </a:pPr>
                <a:r>
                  <a:rPr lang="es-AR" altLang="es-AR" sz="700" spc="20">
                    <a:solidFill>
                      <a:srgbClr val="FFFFFF"/>
                    </a:solidFill>
                    <a:latin typeface="Montserrat ExtraBold" panose="00000900000000000000" pitchFamily="2" charset="0"/>
                    <a:sym typeface="Open Sans SemiBold" panose="020B0606030504020204" pitchFamily="34" charset="0"/>
                  </a:rPr>
                  <a:t>DESARROLLO</a:t>
                </a:r>
              </a:p>
              <a:p>
                <a:pPr algn="ctr" defTabSz="685783">
                  <a:lnSpc>
                    <a:spcPts val="800"/>
                  </a:lnSpc>
                  <a:buClr>
                    <a:srgbClr val="000000"/>
                  </a:buClr>
                  <a:buSzPts val="1100"/>
                </a:pPr>
                <a:r>
                  <a:rPr lang="es-AR" altLang="es-AR" sz="700" spc="20">
                    <a:solidFill>
                      <a:srgbClr val="FFFFFF"/>
                    </a:solidFill>
                    <a:latin typeface="Montserrat ExtraBold" panose="00000900000000000000" pitchFamily="2" charset="0"/>
                    <a:sym typeface="Open Sans SemiBold" panose="020B0606030504020204" pitchFamily="34" charset="0"/>
                  </a:rPr>
                  <a:t>E INNOVACIÓN</a:t>
                </a:r>
              </a:p>
            </p:txBody>
          </p:sp>
          <p:sp>
            <p:nvSpPr>
              <p:cNvPr id="104" name="Google Shape;648;p72">
                <a:extLst>
                  <a:ext uri="{FF2B5EF4-FFF2-40B4-BE49-F238E27FC236}">
                    <a16:creationId xmlns:a16="http://schemas.microsoft.com/office/drawing/2014/main" id="{3D62774D-F37F-B23A-D1F3-DD12089497DD}"/>
                  </a:ext>
                </a:extLst>
              </p:cNvPr>
              <p:cNvSpPr txBox="1">
                <a:spLocks noChangeAspect="1"/>
              </p:cNvSpPr>
              <p:nvPr/>
            </p:nvSpPr>
            <p:spPr bwMode="auto">
              <a:xfrm>
                <a:off x="986030" y="3224343"/>
                <a:ext cx="542021" cy="144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defTabSz="685783">
                  <a:lnSpc>
                    <a:spcPts val="800"/>
                  </a:lnSpc>
                  <a:buClr>
                    <a:srgbClr val="000000"/>
                  </a:buClr>
                  <a:buSzPts val="1100"/>
                </a:pPr>
                <a:r>
                  <a:rPr lang="es-AR" altLang="es-AR" sz="700" spc="20">
                    <a:solidFill>
                      <a:srgbClr val="FFFFFF"/>
                    </a:solidFill>
                    <a:latin typeface="Montserrat ExtraBold" panose="00000900000000000000" pitchFamily="2" charset="0"/>
                    <a:sym typeface="Open Sans SemiBold" panose="020B0606030504020204" pitchFamily="34" charset="0"/>
                  </a:rPr>
                  <a:t>ENSAYOS</a:t>
                </a:r>
              </a:p>
            </p:txBody>
          </p:sp>
          <p:sp>
            <p:nvSpPr>
              <p:cNvPr id="105" name="Google Shape;648;p72">
                <a:extLst>
                  <a:ext uri="{FF2B5EF4-FFF2-40B4-BE49-F238E27FC236}">
                    <a16:creationId xmlns:a16="http://schemas.microsoft.com/office/drawing/2014/main" id="{6F49644D-7001-E15A-7283-DD7CDAD17B8F}"/>
                  </a:ext>
                </a:extLst>
              </p:cNvPr>
              <p:cNvSpPr txBox="1">
                <a:spLocks noChangeAspect="1"/>
              </p:cNvSpPr>
              <p:nvPr/>
            </p:nvSpPr>
            <p:spPr bwMode="auto">
              <a:xfrm>
                <a:off x="1197522" y="2115798"/>
                <a:ext cx="475533" cy="105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defTabSz="685783">
                  <a:lnSpc>
                    <a:spcPts val="800"/>
                  </a:lnSpc>
                  <a:buClr>
                    <a:srgbClr val="000000"/>
                  </a:buClr>
                  <a:buSzPts val="1100"/>
                </a:pPr>
                <a:r>
                  <a:rPr lang="es-AR" altLang="es-AR" sz="700" spc="20">
                    <a:solidFill>
                      <a:srgbClr val="FFFFFF"/>
                    </a:solidFill>
                    <a:latin typeface="Montserrat ExtraBold" panose="00000900000000000000" pitchFamily="2" charset="0"/>
                    <a:sym typeface="Open Sans SemiBold" panose="020B0606030504020204" pitchFamily="34" charset="0"/>
                  </a:rPr>
                  <a:t>CALIDAD</a:t>
                </a:r>
              </a:p>
            </p:txBody>
          </p:sp>
          <p:sp>
            <p:nvSpPr>
              <p:cNvPr id="107" name="Google Shape;648;p72">
                <a:extLst>
                  <a:ext uri="{FF2B5EF4-FFF2-40B4-BE49-F238E27FC236}">
                    <a16:creationId xmlns:a16="http://schemas.microsoft.com/office/drawing/2014/main" id="{EA3AF252-E606-7A31-0DB2-14C0314A1A92}"/>
                  </a:ext>
                </a:extLst>
              </p:cNvPr>
              <p:cNvSpPr txBox="1">
                <a:spLocks noChangeAspect="1"/>
              </p:cNvSpPr>
              <p:nvPr/>
            </p:nvSpPr>
            <p:spPr bwMode="auto">
              <a:xfrm>
                <a:off x="1166950" y="4304039"/>
                <a:ext cx="861453" cy="251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defTabSz="685783">
                  <a:lnSpc>
                    <a:spcPts val="800"/>
                  </a:lnSpc>
                  <a:buClr>
                    <a:srgbClr val="000000"/>
                  </a:buClr>
                  <a:buSzPts val="1100"/>
                </a:pPr>
                <a:r>
                  <a:rPr lang="es-AR" altLang="es-AR" sz="700" spc="20">
                    <a:solidFill>
                      <a:srgbClr val="FFFFFF"/>
                    </a:solidFill>
                    <a:latin typeface="Montserrat ExtraBold" panose="00000900000000000000" pitchFamily="2" charset="0"/>
                    <a:sym typeface="Open Sans SemiBold" panose="020B0606030504020204" pitchFamily="34" charset="0"/>
                  </a:rPr>
                  <a:t>ASISTENCIA TÉCNICA</a:t>
                </a:r>
              </a:p>
            </p:txBody>
          </p:sp>
          <p:sp>
            <p:nvSpPr>
              <p:cNvPr id="108" name="Google Shape;648;p72">
                <a:extLst>
                  <a:ext uri="{FF2B5EF4-FFF2-40B4-BE49-F238E27FC236}">
                    <a16:creationId xmlns:a16="http://schemas.microsoft.com/office/drawing/2014/main" id="{81C4D101-70FE-5C33-7BCE-85854C2FA8F8}"/>
                  </a:ext>
                </a:extLst>
              </p:cNvPr>
              <p:cNvSpPr txBox="1">
                <a:spLocks noChangeAspect="1"/>
              </p:cNvSpPr>
              <p:nvPr/>
            </p:nvSpPr>
            <p:spPr bwMode="auto">
              <a:xfrm>
                <a:off x="2900793" y="4848399"/>
                <a:ext cx="693788" cy="109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defTabSz="685783">
                  <a:lnSpc>
                    <a:spcPts val="800"/>
                  </a:lnSpc>
                  <a:buClr>
                    <a:srgbClr val="000000"/>
                  </a:buClr>
                  <a:buSzPts val="1100"/>
                </a:pPr>
                <a:r>
                  <a:rPr lang="es-AR" altLang="es-AR" sz="700" spc="20">
                    <a:solidFill>
                      <a:srgbClr val="FFFFFF"/>
                    </a:solidFill>
                    <a:latin typeface="Montserrat ExtraBold" panose="00000900000000000000" pitchFamily="2" charset="0"/>
                    <a:sym typeface="Open Sans SemiBold" panose="020B0606030504020204" pitchFamily="34" charset="0"/>
                  </a:rPr>
                  <a:t>METROLOGÍA</a:t>
                </a:r>
              </a:p>
            </p:txBody>
          </p:sp>
          <p:sp>
            <p:nvSpPr>
              <p:cNvPr id="109" name="Google Shape;648;p72">
                <a:extLst>
                  <a:ext uri="{FF2B5EF4-FFF2-40B4-BE49-F238E27FC236}">
                    <a16:creationId xmlns:a16="http://schemas.microsoft.com/office/drawing/2014/main" id="{A414A5DD-F502-BF36-B92A-5194180EC13A}"/>
                  </a:ext>
                </a:extLst>
              </p:cNvPr>
              <p:cNvSpPr txBox="1">
                <a:spLocks noChangeAspect="1"/>
              </p:cNvSpPr>
              <p:nvPr/>
            </p:nvSpPr>
            <p:spPr bwMode="auto">
              <a:xfrm>
                <a:off x="2863696" y="1136085"/>
                <a:ext cx="784847" cy="105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defTabSz="685783">
                  <a:lnSpc>
                    <a:spcPts val="800"/>
                  </a:lnSpc>
                  <a:buClr>
                    <a:srgbClr val="000000"/>
                  </a:buClr>
                  <a:buSzPts val="1100"/>
                </a:pPr>
                <a:r>
                  <a:rPr lang="es-AR" altLang="es-AR" sz="700" spc="20">
                    <a:solidFill>
                      <a:srgbClr val="FFFFFF"/>
                    </a:solidFill>
                    <a:latin typeface="Montserrat ExtraBold" panose="00000900000000000000" pitchFamily="2" charset="0"/>
                    <a:sym typeface="Open Sans SemiBold" panose="020B0606030504020204" pitchFamily="34" charset="0"/>
                  </a:rPr>
                  <a:t>CERTIFICACIÓN</a:t>
                </a:r>
              </a:p>
            </p:txBody>
          </p:sp>
        </p:grpSp>
        <p:sp>
          <p:nvSpPr>
            <p:cNvPr id="101" name="Google Shape;648;p72">
              <a:extLst>
                <a:ext uri="{FF2B5EF4-FFF2-40B4-BE49-F238E27FC236}">
                  <a16:creationId xmlns:a16="http://schemas.microsoft.com/office/drawing/2014/main" id="{2B1438A3-C147-6BAD-C2CF-F28A9610677A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3533723" y="3090871"/>
              <a:ext cx="1927405" cy="1956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defTabSz="685783">
                <a:lnSpc>
                  <a:spcPts val="1400"/>
                </a:lnSpc>
                <a:buSzPts val="1100"/>
              </a:pPr>
              <a:r>
                <a:rPr lang="es-AR" altLang="es-AR" sz="1000" b="1" spc="20">
                  <a:solidFill>
                    <a:schemeClr val="bg1"/>
                  </a:solidFill>
                  <a:latin typeface="Montserrat Black" panose="00000A00000000000000" pitchFamily="2" charset="0"/>
                  <a:sym typeface="Open Sans SemiBold" panose="020B0606030504020204" pitchFamily="34" charset="0"/>
                </a:rPr>
                <a:t>RESPUESTA</a:t>
              </a:r>
            </a:p>
            <a:p>
              <a:pPr algn="ctr" defTabSz="685783">
                <a:lnSpc>
                  <a:spcPts val="1400"/>
                </a:lnSpc>
                <a:buSzPts val="1100"/>
              </a:pPr>
              <a:r>
                <a:rPr lang="es-AR" altLang="es-AR" sz="1000" b="1" spc="20">
                  <a:solidFill>
                    <a:schemeClr val="bg1"/>
                  </a:solidFill>
                  <a:latin typeface="Montserrat Black" panose="00000A00000000000000" pitchFamily="2" charset="0"/>
                  <a:sym typeface="Open Sans SemiBold" panose="020B0606030504020204" pitchFamily="34" charset="0"/>
                </a:rPr>
                <a:t>INTEGRAL A LAS</a:t>
              </a:r>
            </a:p>
            <a:p>
              <a:pPr algn="ctr" defTabSz="685783">
                <a:lnSpc>
                  <a:spcPts val="1400"/>
                </a:lnSpc>
                <a:buSzPts val="1100"/>
              </a:pPr>
              <a:r>
                <a:rPr lang="es-AR" altLang="es-AR" sz="1000" b="1" spc="20">
                  <a:solidFill>
                    <a:schemeClr val="bg1"/>
                  </a:solidFill>
                  <a:latin typeface="Montserrat Black" panose="00000A00000000000000" pitchFamily="2" charset="0"/>
                  <a:sym typeface="Open Sans SemiBold" panose="020B0606030504020204" pitchFamily="34" charset="0"/>
                </a:rPr>
                <a:t>NECESIDADES</a:t>
              </a:r>
            </a:p>
            <a:p>
              <a:pPr algn="ctr" defTabSz="685783">
                <a:lnSpc>
                  <a:spcPts val="1400"/>
                </a:lnSpc>
                <a:buSzPts val="1100"/>
              </a:pPr>
              <a:r>
                <a:rPr lang="es-AR" altLang="es-AR" sz="1000" b="1" spc="20">
                  <a:solidFill>
                    <a:schemeClr val="bg1"/>
                  </a:solidFill>
                  <a:latin typeface="Montserrat Black" panose="00000A00000000000000" pitchFamily="2" charset="0"/>
                  <a:sym typeface="Open Sans SemiBold" panose="020B0606030504020204" pitchFamily="34" charset="0"/>
                </a:rPr>
                <a:t>TECNOLÓGICAS</a:t>
              </a:r>
              <a:br>
                <a:rPr lang="es-AR" altLang="es-AR" sz="1000" b="1" spc="20">
                  <a:solidFill>
                    <a:schemeClr val="bg1"/>
                  </a:solidFill>
                  <a:latin typeface="Montserrat Black" panose="00000A00000000000000" pitchFamily="2" charset="0"/>
                  <a:sym typeface="Open Sans SemiBold" panose="020B0606030504020204" pitchFamily="34" charset="0"/>
                </a:rPr>
              </a:br>
              <a:r>
                <a:rPr lang="es-AR" altLang="es-AR" sz="1000" b="1" spc="20">
                  <a:solidFill>
                    <a:schemeClr val="bg1"/>
                  </a:solidFill>
                  <a:latin typeface="Montserrat Black" panose="00000A00000000000000" pitchFamily="2" charset="0"/>
                  <a:sym typeface="Open Sans SemiBold" panose="020B0606030504020204" pitchFamily="34" charset="0"/>
                </a:rPr>
                <a:t>DE LA INDUSTRIA</a:t>
              </a:r>
            </a:p>
          </p:txBody>
        </p:sp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B0F71A5-4D05-BFAF-3B83-71329A991EA8}"/>
              </a:ext>
            </a:extLst>
          </p:cNvPr>
          <p:cNvCxnSpPr>
            <a:cxnSpLocks noChangeAspect="1"/>
            <a:endCxn id="116" idx="3"/>
          </p:cNvCxnSpPr>
          <p:nvPr/>
        </p:nvCxnSpPr>
        <p:spPr bwMode="auto">
          <a:xfrm flipH="1" flipV="1">
            <a:off x="1808632" y="3170157"/>
            <a:ext cx="242852" cy="22684"/>
          </a:xfrm>
          <a:prstGeom prst="line">
            <a:avLst/>
          </a:prstGeom>
          <a:ln w="6350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4F9EA226-EE01-BC31-1971-BB983F08CA26}"/>
              </a:ext>
            </a:extLst>
          </p:cNvPr>
          <p:cNvGrpSpPr/>
          <p:nvPr/>
        </p:nvGrpSpPr>
        <p:grpSpPr>
          <a:xfrm>
            <a:off x="210555" y="109642"/>
            <a:ext cx="934752" cy="891549"/>
            <a:chOff x="7912592" y="3597658"/>
            <a:chExt cx="934752" cy="891549"/>
          </a:xfrm>
        </p:grpSpPr>
        <p:sp>
          <p:nvSpPr>
            <p:cNvPr id="12" name="Arco 11">
              <a:extLst>
                <a:ext uri="{FF2B5EF4-FFF2-40B4-BE49-F238E27FC236}">
                  <a16:creationId xmlns:a16="http://schemas.microsoft.com/office/drawing/2014/main" id="{353306D1-E392-CE26-0556-86AFF55323E6}"/>
                </a:ext>
              </a:extLst>
            </p:cNvPr>
            <p:cNvSpPr/>
            <p:nvPr userDrawn="1"/>
          </p:nvSpPr>
          <p:spPr>
            <a:xfrm rot="5400000">
              <a:off x="7954647" y="3597658"/>
              <a:ext cx="342638" cy="342638"/>
            </a:xfrm>
            <a:prstGeom prst="arc">
              <a:avLst/>
            </a:prstGeom>
            <a:ln w="95250">
              <a:solidFill>
                <a:srgbClr val="121212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Arco de bloque 12">
              <a:extLst>
                <a:ext uri="{FF2B5EF4-FFF2-40B4-BE49-F238E27FC236}">
                  <a16:creationId xmlns:a16="http://schemas.microsoft.com/office/drawing/2014/main" id="{196FD35C-48AE-0E15-3BDD-B8876ECAA8B1}"/>
                </a:ext>
              </a:extLst>
            </p:cNvPr>
            <p:cNvSpPr/>
            <p:nvPr userDrawn="1"/>
          </p:nvSpPr>
          <p:spPr>
            <a:xfrm rot="16200000" flipH="1">
              <a:off x="8427597" y="3824186"/>
              <a:ext cx="426747" cy="412746"/>
            </a:xfrm>
            <a:prstGeom prst="blockArc">
              <a:avLst/>
            </a:prstGeom>
            <a:solidFill>
              <a:srgbClr val="121212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14" name="Arco de bloque 13">
              <a:extLst>
                <a:ext uri="{FF2B5EF4-FFF2-40B4-BE49-F238E27FC236}">
                  <a16:creationId xmlns:a16="http://schemas.microsoft.com/office/drawing/2014/main" id="{417EFEB7-FEA4-8436-DFFE-B18F0DFD0637}"/>
                </a:ext>
              </a:extLst>
            </p:cNvPr>
            <p:cNvSpPr/>
            <p:nvPr userDrawn="1"/>
          </p:nvSpPr>
          <p:spPr>
            <a:xfrm rot="21600000" flipH="1">
              <a:off x="7912592" y="4076461"/>
              <a:ext cx="426747" cy="412746"/>
            </a:xfrm>
            <a:prstGeom prst="blockArc">
              <a:avLst/>
            </a:prstGeom>
            <a:solidFill>
              <a:srgbClr val="1212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5FD8E660-1EF3-A9BA-0489-F67385B18F91}"/>
                </a:ext>
              </a:extLst>
            </p:cNvPr>
            <p:cNvSpPr/>
            <p:nvPr userDrawn="1"/>
          </p:nvSpPr>
          <p:spPr>
            <a:xfrm>
              <a:off x="8246149" y="3597658"/>
              <a:ext cx="97407" cy="97407"/>
            </a:xfrm>
            <a:prstGeom prst="rect">
              <a:avLst/>
            </a:prstGeom>
            <a:solidFill>
              <a:srgbClr val="1212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866967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511;p118">
            <a:extLst>
              <a:ext uri="{FF2B5EF4-FFF2-40B4-BE49-F238E27FC236}">
                <a16:creationId xmlns:a16="http://schemas.microsoft.com/office/drawing/2014/main" id="{29CE99C6-2037-89D2-F820-33A371B10B63}"/>
              </a:ext>
            </a:extLst>
          </p:cNvPr>
          <p:cNvSpPr/>
          <p:nvPr/>
        </p:nvSpPr>
        <p:spPr>
          <a:xfrm>
            <a:off x="0" y="-45240"/>
            <a:ext cx="9323479" cy="5313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783"/>
            <a:endParaRPr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F5099B-5DF1-2168-7F18-9AFEB85B0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6559" y="3504570"/>
            <a:ext cx="2552676" cy="277978"/>
          </a:xfrm>
        </p:spPr>
        <p:txBody>
          <a:bodyPr lIns="91440" tIns="45720" rIns="91440" bIns="45720" anchor="ctr"/>
          <a:lstStyle/>
          <a:p>
            <a:pPr algn="ctr"/>
            <a:r>
              <a:rPr lang="es-ES" sz="2000" b="1" dirty="0">
                <a:solidFill>
                  <a:srgbClr val="002C87"/>
                </a:solidFill>
                <a:latin typeface="Montserrat"/>
              </a:rPr>
              <a:t>ALIMENTICIO</a:t>
            </a:r>
            <a:endParaRPr lang="es-ES" sz="2000" b="1" dirty="0">
              <a:solidFill>
                <a:srgbClr val="002C87"/>
              </a:solidFill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70A78C6-1778-E584-CEC9-5A63515E9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" y="608446"/>
            <a:ext cx="9143327" cy="320040"/>
          </a:xfrm>
        </p:spPr>
        <p:txBody>
          <a:bodyPr lIns="91440" tIns="45720" rIns="91440" bIns="45720" anchor="t"/>
          <a:lstStyle/>
          <a:p>
            <a:pPr algn="ctr"/>
            <a:r>
              <a:rPr lang="es-ES" sz="2400">
                <a:latin typeface="Montserrat ExtraBold"/>
              </a:rPr>
              <a:t>Servicios a sectores estratégicos</a:t>
            </a:r>
          </a:p>
        </p:txBody>
      </p:sp>
      <p:sp>
        <p:nvSpPr>
          <p:cNvPr id="2" name="Subtítulo 1">
            <a:extLst>
              <a:ext uri="{FF2B5EF4-FFF2-40B4-BE49-F238E27FC236}">
                <a16:creationId xmlns:a16="http://schemas.microsoft.com/office/drawing/2014/main" id="{8E573E86-0A9C-8883-FE43-829AC48F9A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" y="1079722"/>
            <a:ext cx="9143328" cy="292174"/>
          </a:xfrm>
        </p:spPr>
        <p:txBody>
          <a:bodyPr lIns="91440" tIns="45720" rIns="91440" bIns="45720" anchor="t"/>
          <a:lstStyle/>
          <a:p>
            <a:pPr algn="ctr"/>
            <a:r>
              <a:rPr lang="es-ES" sz="1600" dirty="0">
                <a:latin typeface="Montserrat Light"/>
              </a:rPr>
              <a:t>para la competitividad de las industrias en la exportación</a:t>
            </a:r>
            <a:r>
              <a:rPr lang="es-ES" sz="1600" dirty="0">
                <a:latin typeface="Montserrat"/>
              </a:rPr>
              <a:t> 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24019FFA-2AE2-DA95-8302-07C6BC5C131A}"/>
              </a:ext>
            </a:extLst>
          </p:cNvPr>
          <p:cNvGrpSpPr/>
          <p:nvPr/>
        </p:nvGrpSpPr>
        <p:grpSpPr>
          <a:xfrm>
            <a:off x="7979746" y="531388"/>
            <a:ext cx="934752" cy="891549"/>
            <a:chOff x="7912592" y="3597658"/>
            <a:chExt cx="934752" cy="891549"/>
          </a:xfrm>
        </p:grpSpPr>
        <p:sp>
          <p:nvSpPr>
            <p:cNvPr id="8" name="Arco 7">
              <a:extLst>
                <a:ext uri="{FF2B5EF4-FFF2-40B4-BE49-F238E27FC236}">
                  <a16:creationId xmlns:a16="http://schemas.microsoft.com/office/drawing/2014/main" id="{291DB7D9-1BD9-C2C2-161F-A6E81C148DD4}"/>
                </a:ext>
              </a:extLst>
            </p:cNvPr>
            <p:cNvSpPr/>
            <p:nvPr userDrawn="1"/>
          </p:nvSpPr>
          <p:spPr>
            <a:xfrm rot="5400000">
              <a:off x="7954647" y="3597658"/>
              <a:ext cx="342638" cy="342638"/>
            </a:xfrm>
            <a:prstGeom prst="arc">
              <a:avLst/>
            </a:prstGeom>
            <a:ln w="95250">
              <a:solidFill>
                <a:srgbClr val="00B5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sz="1800"/>
            </a:p>
          </p:txBody>
        </p:sp>
        <p:sp>
          <p:nvSpPr>
            <p:cNvPr id="9" name="Arco de bloque 8">
              <a:extLst>
                <a:ext uri="{FF2B5EF4-FFF2-40B4-BE49-F238E27FC236}">
                  <a16:creationId xmlns:a16="http://schemas.microsoft.com/office/drawing/2014/main" id="{99F7FBEF-6BE6-445A-C2B9-9D39C7777CF7}"/>
                </a:ext>
              </a:extLst>
            </p:cNvPr>
            <p:cNvSpPr/>
            <p:nvPr userDrawn="1"/>
          </p:nvSpPr>
          <p:spPr>
            <a:xfrm rot="16200000" flipH="1">
              <a:off x="8427597" y="3824186"/>
              <a:ext cx="426747" cy="412746"/>
            </a:xfrm>
            <a:prstGeom prst="blockArc">
              <a:avLst/>
            </a:prstGeom>
            <a:solidFill>
              <a:srgbClr val="121212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800">
                <a:solidFill>
                  <a:schemeClr val="tx1"/>
                </a:solidFill>
              </a:endParaRPr>
            </a:p>
          </p:txBody>
        </p:sp>
        <p:sp>
          <p:nvSpPr>
            <p:cNvPr id="10" name="Arco de bloque 9">
              <a:extLst>
                <a:ext uri="{FF2B5EF4-FFF2-40B4-BE49-F238E27FC236}">
                  <a16:creationId xmlns:a16="http://schemas.microsoft.com/office/drawing/2014/main" id="{01887A98-8223-60C3-C8CE-014A50B0A445}"/>
                </a:ext>
              </a:extLst>
            </p:cNvPr>
            <p:cNvSpPr/>
            <p:nvPr userDrawn="1"/>
          </p:nvSpPr>
          <p:spPr>
            <a:xfrm rot="21600000" flipH="1">
              <a:off x="7912592" y="4076461"/>
              <a:ext cx="426747" cy="412746"/>
            </a:xfrm>
            <a:prstGeom prst="blockArc">
              <a:avLst/>
            </a:prstGeom>
            <a:solidFill>
              <a:srgbClr val="003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800">
                <a:solidFill>
                  <a:schemeClr val="tx1"/>
                </a:solidFill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080EBC43-91BE-F7AE-A273-9BC3B1D9F3A1}"/>
                </a:ext>
              </a:extLst>
            </p:cNvPr>
            <p:cNvSpPr/>
            <p:nvPr userDrawn="1"/>
          </p:nvSpPr>
          <p:spPr>
            <a:xfrm>
              <a:off x="8246149" y="3597658"/>
              <a:ext cx="97407" cy="97407"/>
            </a:xfrm>
            <a:prstGeom prst="rect">
              <a:avLst/>
            </a:prstGeom>
            <a:solidFill>
              <a:srgbClr val="121212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800"/>
            </a:p>
          </p:txBody>
        </p:sp>
      </p:grpSp>
      <p:sp>
        <p:nvSpPr>
          <p:cNvPr id="14" name="Elipse 13">
            <a:extLst>
              <a:ext uri="{FF2B5EF4-FFF2-40B4-BE49-F238E27FC236}">
                <a16:creationId xmlns:a16="http://schemas.microsoft.com/office/drawing/2014/main" id="{DC1670D7-91DD-0098-D34D-0322BC8645FA}"/>
              </a:ext>
            </a:extLst>
          </p:cNvPr>
          <p:cNvSpPr/>
          <p:nvPr/>
        </p:nvSpPr>
        <p:spPr>
          <a:xfrm>
            <a:off x="-405263" y="2212791"/>
            <a:ext cx="806225" cy="806225"/>
          </a:xfrm>
          <a:prstGeom prst="ellipse">
            <a:avLst/>
          </a:prstGeom>
          <a:solidFill>
            <a:srgbClr val="F4E5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05A44FD-A5A8-373D-FD8E-7C5630023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881" y="1870363"/>
            <a:ext cx="2555220" cy="149093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EED1B88-9FD3-7EF2-8539-B9D0B97B1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051" y="1868002"/>
            <a:ext cx="2555220" cy="149093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B74517A-B55F-030C-8BA1-B3F24B766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74" y="1868002"/>
            <a:ext cx="2555220" cy="1490939"/>
          </a:xfrm>
          <a:prstGeom prst="rect">
            <a:avLst/>
          </a:prstGeom>
        </p:spPr>
      </p:pic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CF23EC20-013E-EA21-EAB4-7C0D6B6FC78E}"/>
              </a:ext>
            </a:extLst>
          </p:cNvPr>
          <p:cNvSpPr txBox="1">
            <a:spLocks/>
          </p:cNvSpPr>
          <p:nvPr/>
        </p:nvSpPr>
        <p:spPr>
          <a:xfrm>
            <a:off x="3256393" y="3516378"/>
            <a:ext cx="2547953" cy="254363"/>
          </a:xfrm>
          <a:prstGeom prst="rect">
            <a:avLst/>
          </a:prstGeom>
        </p:spPr>
        <p:txBody>
          <a:bodyPr lIns="91440" tIns="45720" rIns="91440" bIns="4572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33F48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5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/>
            <a:r>
              <a:rPr lang="es-ES" sz="2000" b="1" kern="0">
                <a:solidFill>
                  <a:srgbClr val="002C87"/>
                </a:solidFill>
                <a:latin typeface="Montserrat"/>
              </a:rPr>
              <a:t>MINERÍA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BB42A711-DC05-2B12-4DEA-13AF59A7BA03}"/>
              </a:ext>
            </a:extLst>
          </p:cNvPr>
          <p:cNvSpPr txBox="1">
            <a:spLocks/>
          </p:cNvSpPr>
          <p:nvPr/>
        </p:nvSpPr>
        <p:spPr>
          <a:xfrm>
            <a:off x="5902611" y="3504570"/>
            <a:ext cx="2566845" cy="277978"/>
          </a:xfrm>
          <a:prstGeom prst="rect">
            <a:avLst/>
          </a:prstGeom>
        </p:spPr>
        <p:txBody>
          <a:bodyPr lIns="91440" tIns="45720" rIns="91440" bIns="4572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33F48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5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/>
            <a:r>
              <a:rPr lang="es-ES" sz="2000" b="1" kern="0">
                <a:solidFill>
                  <a:srgbClr val="002C87"/>
                </a:solidFill>
                <a:latin typeface="Montserrat"/>
              </a:rPr>
              <a:t>PETRÓLEO Y GAS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EDF7F853-B471-4062-316C-C24B929AF133}"/>
              </a:ext>
            </a:extLst>
          </p:cNvPr>
          <p:cNvSpPr/>
          <p:nvPr/>
        </p:nvSpPr>
        <p:spPr>
          <a:xfrm rot="16200000">
            <a:off x="1095769" y="2970144"/>
            <a:ext cx="187297" cy="3900842"/>
          </a:xfrm>
          <a:prstGeom prst="rect">
            <a:avLst/>
          </a:prstGeom>
          <a:solidFill>
            <a:srgbClr val="5CC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15214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B54FE1F-5869-CD4F-BCBB-49CEC23FDA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656" y="1790658"/>
            <a:ext cx="8657493" cy="3648722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/>
        </p:spPr>
      </p:pic>
      <p:grpSp>
        <p:nvGrpSpPr>
          <p:cNvPr id="47" name="Grupo 46">
            <a:extLst>
              <a:ext uri="{FF2B5EF4-FFF2-40B4-BE49-F238E27FC236}">
                <a16:creationId xmlns:a16="http://schemas.microsoft.com/office/drawing/2014/main" id="{28C1555E-D659-5F49-910D-9DCA5A8A7F32}"/>
              </a:ext>
            </a:extLst>
          </p:cNvPr>
          <p:cNvGrpSpPr/>
          <p:nvPr/>
        </p:nvGrpSpPr>
        <p:grpSpPr>
          <a:xfrm rot="10800000">
            <a:off x="7780565" y="200425"/>
            <a:ext cx="934752" cy="891549"/>
            <a:chOff x="7912592" y="3597658"/>
            <a:chExt cx="934752" cy="891549"/>
          </a:xfrm>
        </p:grpSpPr>
        <p:sp>
          <p:nvSpPr>
            <p:cNvPr id="48" name="Arco 47">
              <a:extLst>
                <a:ext uri="{FF2B5EF4-FFF2-40B4-BE49-F238E27FC236}">
                  <a16:creationId xmlns:a16="http://schemas.microsoft.com/office/drawing/2014/main" id="{E0F2C990-C173-9941-919C-CB818E6AAF2C}"/>
                </a:ext>
              </a:extLst>
            </p:cNvPr>
            <p:cNvSpPr/>
            <p:nvPr userDrawn="1"/>
          </p:nvSpPr>
          <p:spPr>
            <a:xfrm rot="5400000">
              <a:off x="7954647" y="3597658"/>
              <a:ext cx="342638" cy="342638"/>
            </a:xfrm>
            <a:prstGeom prst="arc">
              <a:avLst/>
            </a:prstGeom>
            <a:ln w="95250">
              <a:solidFill>
                <a:srgbClr val="121212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9" name="Arco de bloque 48">
              <a:extLst>
                <a:ext uri="{FF2B5EF4-FFF2-40B4-BE49-F238E27FC236}">
                  <a16:creationId xmlns:a16="http://schemas.microsoft.com/office/drawing/2014/main" id="{85F82806-4D23-2948-9FE8-CE9F66787A18}"/>
                </a:ext>
              </a:extLst>
            </p:cNvPr>
            <p:cNvSpPr/>
            <p:nvPr userDrawn="1"/>
          </p:nvSpPr>
          <p:spPr>
            <a:xfrm rot="16200000" flipH="1">
              <a:off x="8427597" y="3824186"/>
              <a:ext cx="426747" cy="412746"/>
            </a:xfrm>
            <a:prstGeom prst="blockArc">
              <a:avLst/>
            </a:prstGeom>
            <a:solidFill>
              <a:srgbClr val="121212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50" name="Arco de bloque 49">
              <a:extLst>
                <a:ext uri="{FF2B5EF4-FFF2-40B4-BE49-F238E27FC236}">
                  <a16:creationId xmlns:a16="http://schemas.microsoft.com/office/drawing/2014/main" id="{B7105C32-2EE1-BE43-8A1E-F630C22A9097}"/>
                </a:ext>
              </a:extLst>
            </p:cNvPr>
            <p:cNvSpPr/>
            <p:nvPr userDrawn="1"/>
          </p:nvSpPr>
          <p:spPr>
            <a:xfrm rot="21600000" flipH="1">
              <a:off x="7912592" y="4076461"/>
              <a:ext cx="426747" cy="412746"/>
            </a:xfrm>
            <a:prstGeom prst="blockArc">
              <a:avLst/>
            </a:prstGeom>
            <a:solidFill>
              <a:srgbClr val="1212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2F8A7B53-5650-E747-B4A1-08A2F7796CB2}"/>
                </a:ext>
              </a:extLst>
            </p:cNvPr>
            <p:cNvSpPr/>
            <p:nvPr userDrawn="1"/>
          </p:nvSpPr>
          <p:spPr>
            <a:xfrm>
              <a:off x="8246149" y="3597658"/>
              <a:ext cx="97407" cy="97407"/>
            </a:xfrm>
            <a:prstGeom prst="rect">
              <a:avLst/>
            </a:prstGeom>
            <a:solidFill>
              <a:srgbClr val="1212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35" name="32 Elipse">
            <a:extLst>
              <a:ext uri="{FF2B5EF4-FFF2-40B4-BE49-F238E27FC236}">
                <a16:creationId xmlns:a16="http://schemas.microsoft.com/office/drawing/2014/main" id="{40EF38FA-3EE6-0447-ABFB-229C532B73AE}"/>
              </a:ext>
            </a:extLst>
          </p:cNvPr>
          <p:cNvSpPr/>
          <p:nvPr/>
        </p:nvSpPr>
        <p:spPr>
          <a:xfrm>
            <a:off x="619438" y="4013409"/>
            <a:ext cx="550436" cy="550436"/>
          </a:xfrm>
          <a:prstGeom prst="ellipse">
            <a:avLst/>
          </a:prstGeom>
          <a:solidFill>
            <a:srgbClr val="00B6E3">
              <a:alpha val="4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s-AR" sz="1800">
              <a:solidFill>
                <a:schemeClr val="bg1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FD13B749-E84B-2744-A132-C0DFE075D0E3}"/>
              </a:ext>
            </a:extLst>
          </p:cNvPr>
          <p:cNvSpPr/>
          <p:nvPr/>
        </p:nvSpPr>
        <p:spPr>
          <a:xfrm>
            <a:off x="9050351" y="1332227"/>
            <a:ext cx="187297" cy="1085851"/>
          </a:xfrm>
          <a:prstGeom prst="rect">
            <a:avLst/>
          </a:prstGeom>
          <a:solidFill>
            <a:srgbClr val="00B6E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Redondear rectángulo de una esquina 19">
            <a:extLst>
              <a:ext uri="{FF2B5EF4-FFF2-40B4-BE49-F238E27FC236}">
                <a16:creationId xmlns:a16="http://schemas.microsoft.com/office/drawing/2014/main" id="{0FC928B9-3BD3-8947-9E36-FE2684CD0716}"/>
              </a:ext>
            </a:extLst>
          </p:cNvPr>
          <p:cNvSpPr/>
          <p:nvPr/>
        </p:nvSpPr>
        <p:spPr>
          <a:xfrm flipV="1">
            <a:off x="-4605268" y="-1195931"/>
            <a:ext cx="6392005" cy="2605193"/>
          </a:xfrm>
          <a:prstGeom prst="round1Rect">
            <a:avLst/>
          </a:prstGeom>
          <a:solidFill>
            <a:srgbClr val="00B6E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AR">
              <a:solidFill>
                <a:srgbClr val="44D2C8"/>
              </a:solidFill>
              <a:latin typeface="Calibri" panose="020F0502020204030204"/>
            </a:endParaRPr>
          </a:p>
        </p:txBody>
      </p:sp>
      <p:sp>
        <p:nvSpPr>
          <p:cNvPr id="38" name="Google Shape;347;p56">
            <a:extLst>
              <a:ext uri="{FF2B5EF4-FFF2-40B4-BE49-F238E27FC236}">
                <a16:creationId xmlns:a16="http://schemas.microsoft.com/office/drawing/2014/main" id="{4CE1CAEE-5A3E-D441-B23C-31A41943F2E5}"/>
              </a:ext>
            </a:extLst>
          </p:cNvPr>
          <p:cNvSpPr txBox="1"/>
          <p:nvPr/>
        </p:nvSpPr>
        <p:spPr>
          <a:xfrm>
            <a:off x="2054293" y="677277"/>
            <a:ext cx="4808745" cy="731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100"/>
            </a:pPr>
            <a:r>
              <a:rPr lang="es-AR" sz="1800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El </a:t>
            </a:r>
            <a:r>
              <a:rPr lang="es-AR" sz="1800" b="1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INTI</a:t>
            </a:r>
            <a:r>
              <a:rPr lang="es-AR" sz="1800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ofrece </a:t>
            </a:r>
            <a:r>
              <a:rPr lang="es-AR" sz="1800" b="1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asistencia técnica </a:t>
            </a:r>
            <a:r>
              <a:rPr lang="es-AR" sz="1800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y </a:t>
            </a:r>
            <a:r>
              <a:rPr lang="es-AR" sz="1800" b="1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consultoría personalizada</a:t>
            </a:r>
            <a:r>
              <a:rPr lang="es-AR" sz="1800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, mejorando la </a:t>
            </a:r>
            <a:r>
              <a:rPr lang="es-AR" sz="1800" b="1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eficiencia operativa </a:t>
            </a:r>
            <a:r>
              <a:rPr lang="es-AR" sz="1800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de las empresas.</a:t>
            </a:r>
          </a:p>
          <a:p>
            <a:pPr>
              <a:buSzPts val="1100"/>
            </a:pPr>
            <a:endParaRPr lang="es-AR" sz="1800" kern="100">
              <a:latin typeface="Montserrat" panose="02000505000000020004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SzPts val="1100"/>
            </a:pPr>
            <a:endParaRPr lang="es-AR" sz="1800" b="1" kern="100">
              <a:latin typeface="Montserrat" panose="02000505000000020004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219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96A39F3-F535-6E3F-24A4-C6F1113A884C}"/>
              </a:ext>
            </a:extLst>
          </p:cNvPr>
          <p:cNvSpPr/>
          <p:nvPr/>
        </p:nvSpPr>
        <p:spPr>
          <a:xfrm rot="5400000">
            <a:off x="703583" y="-3770635"/>
            <a:ext cx="173833" cy="8853338"/>
          </a:xfrm>
          <a:prstGeom prst="rect">
            <a:avLst/>
          </a:prstGeom>
          <a:solidFill>
            <a:srgbClr val="12121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sz="1800"/>
          </a:p>
        </p:txBody>
      </p:sp>
      <p:sp>
        <p:nvSpPr>
          <p:cNvPr id="4" name="Google Shape;648;p72">
            <a:extLst>
              <a:ext uri="{FF2B5EF4-FFF2-40B4-BE49-F238E27FC236}">
                <a16:creationId xmlns:a16="http://schemas.microsoft.com/office/drawing/2014/main" id="{8201C6C6-DD96-AA8A-5938-B189A1540AEB}"/>
              </a:ext>
            </a:extLst>
          </p:cNvPr>
          <p:cNvSpPr txBox="1"/>
          <p:nvPr/>
        </p:nvSpPr>
        <p:spPr>
          <a:xfrm>
            <a:off x="517922" y="381000"/>
            <a:ext cx="6805613" cy="49411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>
              <a:buSzPts val="1100"/>
              <a:defRPr/>
            </a:pPr>
            <a:r>
              <a:rPr lang="es" sz="2200" b="1">
                <a:solidFill>
                  <a:srgbClr val="00ABD6"/>
                </a:solidFill>
                <a:latin typeface="Montserrat" panose="02000505000000020004" pitchFamily="2" charset="77"/>
                <a:ea typeface="Open Sans Light"/>
                <a:cs typeface="Open Sans Light"/>
                <a:sym typeface="Open Sans Light"/>
              </a:rPr>
              <a:t>¿Cómo asistimos a las empresas?</a:t>
            </a:r>
          </a:p>
        </p:txBody>
      </p:sp>
      <p:sp>
        <p:nvSpPr>
          <p:cNvPr id="54" name="Arco 53">
            <a:extLst>
              <a:ext uri="{FF2B5EF4-FFF2-40B4-BE49-F238E27FC236}">
                <a16:creationId xmlns:a16="http://schemas.microsoft.com/office/drawing/2014/main" id="{53F68FE2-E1F7-74F8-DEEE-F420820707E8}"/>
              </a:ext>
            </a:extLst>
          </p:cNvPr>
          <p:cNvSpPr/>
          <p:nvPr/>
        </p:nvSpPr>
        <p:spPr>
          <a:xfrm>
            <a:off x="-991791" y="4193381"/>
            <a:ext cx="1900238" cy="1900238"/>
          </a:xfrm>
          <a:prstGeom prst="arc">
            <a:avLst/>
          </a:prstGeom>
          <a:ln w="76200">
            <a:solidFill>
              <a:srgbClr val="00B5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AR" sz="1800"/>
          </a:p>
        </p:txBody>
      </p:sp>
      <p:pic>
        <p:nvPicPr>
          <p:cNvPr id="75781" name="Imagen 54">
            <a:extLst>
              <a:ext uri="{FF2B5EF4-FFF2-40B4-BE49-F238E27FC236}">
                <a16:creationId xmlns:a16="http://schemas.microsoft.com/office/drawing/2014/main" id="{E5E237DB-F935-4D2D-36C8-960CE09A5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78582"/>
            <a:ext cx="782241" cy="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782" name="Grupo 33">
            <a:extLst>
              <a:ext uri="{FF2B5EF4-FFF2-40B4-BE49-F238E27FC236}">
                <a16:creationId xmlns:a16="http://schemas.microsoft.com/office/drawing/2014/main" id="{1E807FD8-7C77-599C-9434-A1B8C568E186}"/>
              </a:ext>
            </a:extLst>
          </p:cNvPr>
          <p:cNvGrpSpPr>
            <a:grpSpLocks/>
          </p:cNvGrpSpPr>
          <p:nvPr/>
        </p:nvGrpSpPr>
        <p:grpSpPr bwMode="auto">
          <a:xfrm>
            <a:off x="6377092" y="3343408"/>
            <a:ext cx="2646925" cy="589148"/>
            <a:chOff x="1453232" y="1698715"/>
            <a:chExt cx="3597684" cy="725460"/>
          </a:xfrm>
        </p:grpSpPr>
        <p:pic>
          <p:nvPicPr>
            <p:cNvPr id="75813" name="40 Imagen">
              <a:extLst>
                <a:ext uri="{FF2B5EF4-FFF2-40B4-BE49-F238E27FC236}">
                  <a16:creationId xmlns:a16="http://schemas.microsoft.com/office/drawing/2014/main" id="{C9FCAA0B-3D87-A620-0363-7CF679B545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3232" y="1718980"/>
              <a:ext cx="714989" cy="705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14" name="41 Imagen">
              <a:extLst>
                <a:ext uri="{FF2B5EF4-FFF2-40B4-BE49-F238E27FC236}">
                  <a16:creationId xmlns:a16="http://schemas.microsoft.com/office/drawing/2014/main" id="{A4E30A0B-A8A0-FC0A-1D4B-A092D29EA4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644" y="1698715"/>
              <a:ext cx="714989" cy="705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817" name="CuadroTexto 1">
              <a:extLst>
                <a:ext uri="{FF2B5EF4-FFF2-40B4-BE49-F238E27FC236}">
                  <a16:creationId xmlns:a16="http://schemas.microsoft.com/office/drawing/2014/main" id="{FF8A9DEB-9C41-F8A9-89EC-3D21DF8EE3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1891" y="1920680"/>
              <a:ext cx="2479025" cy="30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ES" altLang="es-AR" sz="1013">
                  <a:latin typeface="Montserrat" panose="02000505000000020004" pitchFamily="2" charset="77"/>
                </a:rPr>
                <a:t>Formación</a:t>
              </a:r>
              <a:endParaRPr lang="es-AR" altLang="es-AR" sz="1013">
                <a:latin typeface="Montserrat" panose="02000505000000020004" pitchFamily="2" charset="77"/>
              </a:endParaRPr>
            </a:p>
          </p:txBody>
        </p:sp>
      </p:grpSp>
      <p:grpSp>
        <p:nvGrpSpPr>
          <p:cNvPr id="75783" name="Grupo 24">
            <a:extLst>
              <a:ext uri="{FF2B5EF4-FFF2-40B4-BE49-F238E27FC236}">
                <a16:creationId xmlns:a16="http://schemas.microsoft.com/office/drawing/2014/main" id="{82F98BF6-0A4F-D864-FC5D-981097BB7C42}"/>
              </a:ext>
            </a:extLst>
          </p:cNvPr>
          <p:cNvGrpSpPr>
            <a:grpSpLocks/>
          </p:cNvGrpSpPr>
          <p:nvPr/>
        </p:nvGrpSpPr>
        <p:grpSpPr bwMode="auto">
          <a:xfrm>
            <a:off x="2619825" y="1641496"/>
            <a:ext cx="1678781" cy="632126"/>
            <a:chOff x="5556884" y="1712016"/>
            <a:chExt cx="2237710" cy="841940"/>
          </a:xfrm>
        </p:grpSpPr>
        <p:pic>
          <p:nvPicPr>
            <p:cNvPr id="75811" name="61 Imagen">
              <a:extLst>
                <a:ext uri="{FF2B5EF4-FFF2-40B4-BE49-F238E27FC236}">
                  <a16:creationId xmlns:a16="http://schemas.microsoft.com/office/drawing/2014/main" id="{CA5F9A25-4175-1840-043E-54D4C1EF6B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6884" y="1712016"/>
              <a:ext cx="853633" cy="84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812" name="CuadroTexto 2">
              <a:extLst>
                <a:ext uri="{FF2B5EF4-FFF2-40B4-BE49-F238E27FC236}">
                  <a16:creationId xmlns:a16="http://schemas.microsoft.com/office/drawing/2014/main" id="{3D9DD088-6FDF-0D19-F709-F97171DAB8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1679" y="1914096"/>
              <a:ext cx="1512915" cy="538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ES" altLang="es-AR" sz="1013">
                  <a:latin typeface="Montserrat" panose="02000505000000020004" pitchFamily="2" charset="77"/>
                </a:rPr>
                <a:t>Mejora de procesos</a:t>
              </a:r>
              <a:endParaRPr lang="es-AR" altLang="es-AR" sz="1013">
                <a:latin typeface="Montserrat" panose="02000505000000020004" pitchFamily="2" charset="77"/>
              </a:endParaRPr>
            </a:p>
          </p:txBody>
        </p:sp>
      </p:grpSp>
      <p:grpSp>
        <p:nvGrpSpPr>
          <p:cNvPr id="75784" name="Grupo 19">
            <a:extLst>
              <a:ext uri="{FF2B5EF4-FFF2-40B4-BE49-F238E27FC236}">
                <a16:creationId xmlns:a16="http://schemas.microsoft.com/office/drawing/2014/main" id="{DFA4A7EF-5916-09C1-6B0E-ADF2D9FADBCE}"/>
              </a:ext>
            </a:extLst>
          </p:cNvPr>
          <p:cNvGrpSpPr>
            <a:grpSpLocks/>
          </p:cNvGrpSpPr>
          <p:nvPr/>
        </p:nvGrpSpPr>
        <p:grpSpPr bwMode="auto">
          <a:xfrm>
            <a:off x="791151" y="2583696"/>
            <a:ext cx="1561265" cy="631031"/>
            <a:chOff x="1983543" y="2845957"/>
            <a:chExt cx="2082455" cy="841940"/>
          </a:xfrm>
        </p:grpSpPr>
        <p:pic>
          <p:nvPicPr>
            <p:cNvPr id="75809" name="52 Imagen">
              <a:extLst>
                <a:ext uri="{FF2B5EF4-FFF2-40B4-BE49-F238E27FC236}">
                  <a16:creationId xmlns:a16="http://schemas.microsoft.com/office/drawing/2014/main" id="{72BA6CDE-F654-6FC0-0D1B-8BBA35106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543" y="2845957"/>
              <a:ext cx="853633" cy="84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810" name="CuadroTexto 6">
              <a:extLst>
                <a:ext uri="{FF2B5EF4-FFF2-40B4-BE49-F238E27FC236}">
                  <a16:creationId xmlns:a16="http://schemas.microsoft.com/office/drawing/2014/main" id="{9127DB1F-C974-333F-3A5F-AD1E843D70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6696" y="2970812"/>
              <a:ext cx="1439302" cy="539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ES" altLang="es-AR" sz="1013">
                  <a:latin typeface="Montserrat" panose="02000505000000020004" pitchFamily="2" charset="77"/>
                </a:rPr>
                <a:t>Desarrollo </a:t>
              </a:r>
            </a:p>
            <a:p>
              <a:pPr eaLnBrk="1" hangingPunct="1"/>
              <a:r>
                <a:rPr lang="es-ES" altLang="es-AR" sz="1013">
                  <a:latin typeface="Montserrat" panose="02000505000000020004" pitchFamily="2" charset="77"/>
                </a:rPr>
                <a:t>de productos</a:t>
              </a:r>
              <a:endParaRPr lang="es-AR" altLang="es-AR" sz="1013">
                <a:latin typeface="Montserrat" panose="02000505000000020004" pitchFamily="2" charset="77"/>
              </a:endParaRPr>
            </a:p>
          </p:txBody>
        </p:sp>
      </p:grpSp>
      <p:grpSp>
        <p:nvGrpSpPr>
          <p:cNvPr id="75785" name="Grupo 17">
            <a:extLst>
              <a:ext uri="{FF2B5EF4-FFF2-40B4-BE49-F238E27FC236}">
                <a16:creationId xmlns:a16="http://schemas.microsoft.com/office/drawing/2014/main" id="{580CAFCE-7793-7594-3631-096C8BFFEFF9}"/>
              </a:ext>
            </a:extLst>
          </p:cNvPr>
          <p:cNvGrpSpPr>
            <a:grpSpLocks/>
          </p:cNvGrpSpPr>
          <p:nvPr/>
        </p:nvGrpSpPr>
        <p:grpSpPr bwMode="auto">
          <a:xfrm>
            <a:off x="767212" y="1733993"/>
            <a:ext cx="1852613" cy="631031"/>
            <a:chOff x="1195096" y="4085246"/>
            <a:chExt cx="2471381" cy="841940"/>
          </a:xfrm>
        </p:grpSpPr>
        <p:pic>
          <p:nvPicPr>
            <p:cNvPr id="75807" name="50 Imagen">
              <a:extLst>
                <a:ext uri="{FF2B5EF4-FFF2-40B4-BE49-F238E27FC236}">
                  <a16:creationId xmlns:a16="http://schemas.microsoft.com/office/drawing/2014/main" id="{A396A08F-0D7E-AAEB-2024-0B52419E1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5096" y="4085246"/>
              <a:ext cx="853633" cy="84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808" name="CuadroTexto 7">
              <a:extLst>
                <a:ext uri="{FF2B5EF4-FFF2-40B4-BE49-F238E27FC236}">
                  <a16:creationId xmlns:a16="http://schemas.microsoft.com/office/drawing/2014/main" id="{DB10CA33-F01C-A80E-135D-CC58DD9193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2781" y="4172248"/>
              <a:ext cx="1683696" cy="539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ES" altLang="es-AR" sz="1013">
                  <a:latin typeface="Montserrat" panose="02000505000000020004" pitchFamily="2" charset="77"/>
                </a:rPr>
                <a:t>Soluciones tecnológicas</a:t>
              </a:r>
              <a:endParaRPr lang="es-AR" altLang="es-AR" sz="1013">
                <a:latin typeface="Montserrat" panose="02000505000000020004" pitchFamily="2" charset="77"/>
              </a:endParaRPr>
            </a:p>
          </p:txBody>
        </p:sp>
      </p:grpSp>
      <p:grpSp>
        <p:nvGrpSpPr>
          <p:cNvPr id="75786" name="Grupo 23">
            <a:extLst>
              <a:ext uri="{FF2B5EF4-FFF2-40B4-BE49-F238E27FC236}">
                <a16:creationId xmlns:a16="http://schemas.microsoft.com/office/drawing/2014/main" id="{24EBB9BE-9047-6A38-235C-4487CAA5406E}"/>
              </a:ext>
            </a:extLst>
          </p:cNvPr>
          <p:cNvGrpSpPr>
            <a:grpSpLocks/>
          </p:cNvGrpSpPr>
          <p:nvPr/>
        </p:nvGrpSpPr>
        <p:grpSpPr bwMode="auto">
          <a:xfrm>
            <a:off x="2591840" y="3395952"/>
            <a:ext cx="2625329" cy="630991"/>
            <a:chOff x="1254308" y="5370754"/>
            <a:chExt cx="3499780" cy="841940"/>
          </a:xfrm>
        </p:grpSpPr>
        <p:pic>
          <p:nvPicPr>
            <p:cNvPr id="75805" name="56 Imagen">
              <a:extLst>
                <a:ext uri="{FF2B5EF4-FFF2-40B4-BE49-F238E27FC236}">
                  <a16:creationId xmlns:a16="http://schemas.microsoft.com/office/drawing/2014/main" id="{0E2EC46E-F544-62DF-8713-F69C4451A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308" y="5370754"/>
              <a:ext cx="853633" cy="84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806" name="CuadroTexto 8">
              <a:extLst>
                <a:ext uri="{FF2B5EF4-FFF2-40B4-BE49-F238E27FC236}">
                  <a16:creationId xmlns:a16="http://schemas.microsoft.com/office/drawing/2014/main" id="{78325D71-BCA9-335B-AFCC-AC25D2646E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4958" y="5550848"/>
              <a:ext cx="2779130" cy="33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ES" altLang="es-AR" sz="1013">
                  <a:latin typeface="Montserrat" panose="02000505000000020004" pitchFamily="2" charset="77"/>
                </a:rPr>
                <a:t>Internacionalización</a:t>
              </a:r>
              <a:endParaRPr lang="es-AR" altLang="es-AR" sz="1013">
                <a:latin typeface="Montserrat" panose="02000505000000020004" pitchFamily="2" charset="77"/>
              </a:endParaRPr>
            </a:p>
          </p:txBody>
        </p:sp>
      </p:grpSp>
      <p:grpSp>
        <p:nvGrpSpPr>
          <p:cNvPr id="75787" name="Grupo 16">
            <a:extLst>
              <a:ext uri="{FF2B5EF4-FFF2-40B4-BE49-F238E27FC236}">
                <a16:creationId xmlns:a16="http://schemas.microsoft.com/office/drawing/2014/main" id="{78827119-81D0-97B8-3FF1-BC4EDF7DD7F8}"/>
              </a:ext>
            </a:extLst>
          </p:cNvPr>
          <p:cNvGrpSpPr>
            <a:grpSpLocks/>
          </p:cNvGrpSpPr>
          <p:nvPr/>
        </p:nvGrpSpPr>
        <p:grpSpPr bwMode="auto">
          <a:xfrm>
            <a:off x="4444776" y="1647232"/>
            <a:ext cx="2433611" cy="632222"/>
            <a:chOff x="4954570" y="4731377"/>
            <a:chExt cx="3244380" cy="841940"/>
          </a:xfrm>
        </p:grpSpPr>
        <p:pic>
          <p:nvPicPr>
            <p:cNvPr id="75803" name="57 Imagen">
              <a:extLst>
                <a:ext uri="{FF2B5EF4-FFF2-40B4-BE49-F238E27FC236}">
                  <a16:creationId xmlns:a16="http://schemas.microsoft.com/office/drawing/2014/main" id="{F86505D6-1990-607A-28AB-F8680BDED8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4570" y="4731377"/>
              <a:ext cx="853633" cy="84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804" name="CuadroTexto 9">
              <a:extLst>
                <a:ext uri="{FF2B5EF4-FFF2-40B4-BE49-F238E27FC236}">
                  <a16:creationId xmlns:a16="http://schemas.microsoft.com/office/drawing/2014/main" id="{F9EADCEA-84A9-51CD-E8D9-6EF70C3805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8202" y="4949390"/>
              <a:ext cx="2390748" cy="330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ES" altLang="es-AR" sz="1013">
                  <a:latin typeface="Montserrat" panose="02000505000000020004" pitchFamily="2" charset="77"/>
                </a:rPr>
                <a:t>Certificación</a:t>
              </a:r>
              <a:endParaRPr lang="es-AR" altLang="es-AR" sz="1013">
                <a:latin typeface="Montserrat" panose="02000505000000020004" pitchFamily="2" charset="77"/>
              </a:endParaRPr>
            </a:p>
          </p:txBody>
        </p:sp>
      </p:grpSp>
      <p:grpSp>
        <p:nvGrpSpPr>
          <p:cNvPr id="75788" name="Grupo 15">
            <a:extLst>
              <a:ext uri="{FF2B5EF4-FFF2-40B4-BE49-F238E27FC236}">
                <a16:creationId xmlns:a16="http://schemas.microsoft.com/office/drawing/2014/main" id="{9178A237-7385-B31D-A183-1386197BBE6A}"/>
              </a:ext>
            </a:extLst>
          </p:cNvPr>
          <p:cNvGrpSpPr>
            <a:grpSpLocks/>
          </p:cNvGrpSpPr>
          <p:nvPr/>
        </p:nvGrpSpPr>
        <p:grpSpPr bwMode="auto">
          <a:xfrm>
            <a:off x="6441021" y="1664892"/>
            <a:ext cx="2393156" cy="631031"/>
            <a:chOff x="7689317" y="5508024"/>
            <a:chExt cx="3190108" cy="841940"/>
          </a:xfrm>
        </p:grpSpPr>
        <p:pic>
          <p:nvPicPr>
            <p:cNvPr id="75801" name="58 Imagen">
              <a:extLst>
                <a:ext uri="{FF2B5EF4-FFF2-40B4-BE49-F238E27FC236}">
                  <a16:creationId xmlns:a16="http://schemas.microsoft.com/office/drawing/2014/main" id="{989940B4-A9BF-80B6-E829-AAF3B2FAF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9317" y="5508024"/>
              <a:ext cx="853633" cy="84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802" name="CuadroTexto 10">
              <a:extLst>
                <a:ext uri="{FF2B5EF4-FFF2-40B4-BE49-F238E27FC236}">
                  <a16:creationId xmlns:a16="http://schemas.microsoft.com/office/drawing/2014/main" id="{2C579BE4-0E31-C7A0-E58F-C345870DAC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0399" y="5728082"/>
              <a:ext cx="2479026" cy="33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ES" altLang="es-AR" sz="1013">
                  <a:latin typeface="Montserrat" panose="02000505000000020004" pitchFamily="2" charset="77"/>
                </a:rPr>
                <a:t>Transporte y logística</a:t>
              </a:r>
              <a:endParaRPr lang="es-AR" altLang="es-AR" sz="1013">
                <a:latin typeface="Montserrat" panose="02000505000000020004" pitchFamily="2" charset="77"/>
              </a:endParaRPr>
            </a:p>
          </p:txBody>
        </p:sp>
      </p:grpSp>
      <p:grpSp>
        <p:nvGrpSpPr>
          <p:cNvPr id="75789" name="Grupo 20">
            <a:extLst>
              <a:ext uri="{FF2B5EF4-FFF2-40B4-BE49-F238E27FC236}">
                <a16:creationId xmlns:a16="http://schemas.microsoft.com/office/drawing/2014/main" id="{FE1A7EBC-4CF8-59C2-7AA6-623CF5E74959}"/>
              </a:ext>
            </a:extLst>
          </p:cNvPr>
          <p:cNvGrpSpPr>
            <a:grpSpLocks/>
          </p:cNvGrpSpPr>
          <p:nvPr/>
        </p:nvGrpSpPr>
        <p:grpSpPr bwMode="auto">
          <a:xfrm>
            <a:off x="767212" y="3375096"/>
            <a:ext cx="1514475" cy="631031"/>
            <a:chOff x="6671411" y="2503024"/>
            <a:chExt cx="2019828" cy="841940"/>
          </a:xfrm>
        </p:grpSpPr>
        <p:pic>
          <p:nvPicPr>
            <p:cNvPr id="75799" name="48 Imagen">
              <a:extLst>
                <a:ext uri="{FF2B5EF4-FFF2-40B4-BE49-F238E27FC236}">
                  <a16:creationId xmlns:a16="http://schemas.microsoft.com/office/drawing/2014/main" id="{BBE20B49-D115-12D9-842C-B7DBAB85C4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1411" y="2503024"/>
              <a:ext cx="853633" cy="84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800" name="CuadroTexto 11">
              <a:extLst>
                <a:ext uri="{FF2B5EF4-FFF2-40B4-BE49-F238E27FC236}">
                  <a16:creationId xmlns:a16="http://schemas.microsoft.com/office/drawing/2014/main" id="{C28F68B3-E03C-2708-E022-AB144A2D82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7622" y="2725955"/>
              <a:ext cx="1263617" cy="33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ES" altLang="es-AR" sz="1013">
                  <a:latin typeface="Montserrat" panose="02000505000000020004" pitchFamily="2" charset="77"/>
                </a:rPr>
                <a:t>Ensayos</a:t>
              </a:r>
              <a:endParaRPr lang="es-AR" altLang="es-AR" sz="1013">
                <a:latin typeface="Montserrat" panose="02000505000000020004" pitchFamily="2" charset="77"/>
              </a:endParaRPr>
            </a:p>
          </p:txBody>
        </p:sp>
      </p:grpSp>
      <p:grpSp>
        <p:nvGrpSpPr>
          <p:cNvPr id="75790" name="Grupo 21">
            <a:extLst>
              <a:ext uri="{FF2B5EF4-FFF2-40B4-BE49-F238E27FC236}">
                <a16:creationId xmlns:a16="http://schemas.microsoft.com/office/drawing/2014/main" id="{FB966FAB-6E82-22CC-87DE-73821432BD3C}"/>
              </a:ext>
            </a:extLst>
          </p:cNvPr>
          <p:cNvGrpSpPr>
            <a:grpSpLocks/>
          </p:cNvGrpSpPr>
          <p:nvPr/>
        </p:nvGrpSpPr>
        <p:grpSpPr bwMode="auto">
          <a:xfrm>
            <a:off x="2643731" y="2611933"/>
            <a:ext cx="2082404" cy="632222"/>
            <a:chOff x="9039063" y="2263564"/>
            <a:chExt cx="2777116" cy="841940"/>
          </a:xfrm>
        </p:grpSpPr>
        <p:pic>
          <p:nvPicPr>
            <p:cNvPr id="75797" name="62 Imagen">
              <a:extLst>
                <a:ext uri="{FF2B5EF4-FFF2-40B4-BE49-F238E27FC236}">
                  <a16:creationId xmlns:a16="http://schemas.microsoft.com/office/drawing/2014/main" id="{4EE26C41-0926-F8E0-B45E-3D0836024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9063" y="2263564"/>
              <a:ext cx="853633" cy="84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98" name="CuadroTexto 12">
              <a:extLst>
                <a:ext uri="{FF2B5EF4-FFF2-40B4-BE49-F238E27FC236}">
                  <a16:creationId xmlns:a16="http://schemas.microsoft.com/office/drawing/2014/main" id="{9964FA57-AAAC-855B-4E3B-AD1E67DD02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12865" y="2430047"/>
              <a:ext cx="2003314" cy="330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ES" altLang="es-AR" sz="1013">
                  <a:latin typeface="Montserrat" panose="02000505000000020004" pitchFamily="2" charset="77"/>
                </a:rPr>
                <a:t>Escalado</a:t>
              </a:r>
              <a:endParaRPr lang="es-AR" altLang="es-AR" sz="1013">
                <a:latin typeface="Montserrat" panose="02000505000000020004" pitchFamily="2" charset="77"/>
              </a:endParaRPr>
            </a:p>
          </p:txBody>
        </p:sp>
      </p:grpSp>
      <p:grpSp>
        <p:nvGrpSpPr>
          <p:cNvPr id="75791" name="Grupo 18">
            <a:extLst>
              <a:ext uri="{FF2B5EF4-FFF2-40B4-BE49-F238E27FC236}">
                <a16:creationId xmlns:a16="http://schemas.microsoft.com/office/drawing/2014/main" id="{44AAFE40-174E-D8B2-F934-D067A01A732B}"/>
              </a:ext>
            </a:extLst>
          </p:cNvPr>
          <p:cNvGrpSpPr>
            <a:grpSpLocks/>
          </p:cNvGrpSpPr>
          <p:nvPr/>
        </p:nvGrpSpPr>
        <p:grpSpPr bwMode="auto">
          <a:xfrm>
            <a:off x="6441021" y="2536647"/>
            <a:ext cx="1759744" cy="631031"/>
            <a:chOff x="4929209" y="3561391"/>
            <a:chExt cx="2346494" cy="841940"/>
          </a:xfrm>
        </p:grpSpPr>
        <p:pic>
          <p:nvPicPr>
            <p:cNvPr id="75795" name="60 Imagen">
              <a:extLst>
                <a:ext uri="{FF2B5EF4-FFF2-40B4-BE49-F238E27FC236}">
                  <a16:creationId xmlns:a16="http://schemas.microsoft.com/office/drawing/2014/main" id="{5DA1FB12-6B7D-B7C4-E20E-FB3DF27E4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9209" y="3561391"/>
              <a:ext cx="853633" cy="84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96" name="CuadroTexto 13">
              <a:extLst>
                <a:ext uri="{FF2B5EF4-FFF2-40B4-BE49-F238E27FC236}">
                  <a16:creationId xmlns:a16="http://schemas.microsoft.com/office/drawing/2014/main" id="{68A01E39-0853-A342-0E09-ADC3EC0685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9346" y="3669432"/>
              <a:ext cx="1686357" cy="539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ES" altLang="es-AR" sz="1013">
                  <a:latin typeface="Montserrat" panose="02000505000000020004" pitchFamily="2" charset="77"/>
                </a:rPr>
                <a:t>Envases </a:t>
              </a:r>
            </a:p>
            <a:p>
              <a:pPr eaLnBrk="1" hangingPunct="1"/>
              <a:r>
                <a:rPr lang="es-ES" altLang="es-AR" sz="1013">
                  <a:latin typeface="Montserrat" panose="02000505000000020004" pitchFamily="2" charset="77"/>
                </a:rPr>
                <a:t>y embalajes</a:t>
              </a:r>
              <a:endParaRPr lang="es-AR" altLang="es-AR" sz="1013">
                <a:latin typeface="Montserrat" panose="02000505000000020004" pitchFamily="2" charset="77"/>
              </a:endParaRPr>
            </a:p>
          </p:txBody>
        </p:sp>
      </p:grpSp>
      <p:grpSp>
        <p:nvGrpSpPr>
          <p:cNvPr id="75792" name="Grupo 22">
            <a:extLst>
              <a:ext uri="{FF2B5EF4-FFF2-40B4-BE49-F238E27FC236}">
                <a16:creationId xmlns:a16="http://schemas.microsoft.com/office/drawing/2014/main" id="{6E274246-11E5-68E9-A83D-9AFBC3B438CE}"/>
              </a:ext>
            </a:extLst>
          </p:cNvPr>
          <p:cNvGrpSpPr>
            <a:grpSpLocks/>
          </p:cNvGrpSpPr>
          <p:nvPr/>
        </p:nvGrpSpPr>
        <p:grpSpPr bwMode="auto">
          <a:xfrm>
            <a:off x="4449979" y="2525828"/>
            <a:ext cx="1783556" cy="631031"/>
            <a:chOff x="8301691" y="3445700"/>
            <a:chExt cx="2378147" cy="841940"/>
          </a:xfrm>
        </p:grpSpPr>
        <p:pic>
          <p:nvPicPr>
            <p:cNvPr id="75793" name="51 Imagen">
              <a:extLst>
                <a:ext uri="{FF2B5EF4-FFF2-40B4-BE49-F238E27FC236}">
                  <a16:creationId xmlns:a16="http://schemas.microsoft.com/office/drawing/2014/main" id="{F9A3A41F-2F29-0910-FFE3-242066615A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1691" y="3445700"/>
              <a:ext cx="853633" cy="84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94" name="CuadroTexto 14">
              <a:extLst>
                <a:ext uri="{FF2B5EF4-FFF2-40B4-BE49-F238E27FC236}">
                  <a16:creationId xmlns:a16="http://schemas.microsoft.com/office/drawing/2014/main" id="{6565A0E2-5761-0E53-2A34-4AF08CB022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39064" y="3550220"/>
              <a:ext cx="1640774" cy="539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ES" altLang="es-AR" sz="1013">
                  <a:latin typeface="Montserrat" panose="02000505000000020004" pitchFamily="2" charset="77"/>
                </a:rPr>
                <a:t>Desarrollo de proveedores</a:t>
              </a:r>
              <a:endParaRPr lang="es-AR" altLang="es-AR" sz="1013">
                <a:latin typeface="Montserrat" panose="02000505000000020004" pitchFamily="2" charset="77"/>
              </a:endParaRPr>
            </a:p>
          </p:txBody>
        </p:sp>
      </p:grpSp>
      <p:sp>
        <p:nvSpPr>
          <p:cNvPr id="3" name="CuadroTexto 13">
            <a:extLst>
              <a:ext uri="{FF2B5EF4-FFF2-40B4-BE49-F238E27FC236}">
                <a16:creationId xmlns:a16="http://schemas.microsoft.com/office/drawing/2014/main" id="{0E3211FF-1B38-FBF0-64B9-3BD6D9841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245" y="3510474"/>
            <a:ext cx="1264677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ES" altLang="es-AR" sz="1013" err="1">
                <a:latin typeface="Montserrat" panose="02000505000000020004" pitchFamily="2" charset="77"/>
              </a:rPr>
              <a:t>Layout</a:t>
            </a:r>
            <a:endParaRPr lang="es-AR" altLang="es-AR" sz="1013">
              <a:latin typeface="Montserrat" panose="02000505000000020004" pitchFamily="2" charset="77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EF5511E-4809-DF13-F85D-46CF7AB83D97}"/>
              </a:ext>
            </a:extLst>
          </p:cNvPr>
          <p:cNvSpPr/>
          <p:nvPr/>
        </p:nvSpPr>
        <p:spPr>
          <a:xfrm>
            <a:off x="4623289" y="3378306"/>
            <a:ext cx="404084" cy="40408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ED895A3-A413-D2A2-511F-EAD16F6533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7091" y="3378306"/>
            <a:ext cx="376480" cy="52411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ángulo 44">
            <a:extLst>
              <a:ext uri="{FF2B5EF4-FFF2-40B4-BE49-F238E27FC236}">
                <a16:creationId xmlns:a16="http://schemas.microsoft.com/office/drawing/2014/main" id="{69360E8C-E20E-4608-BCB0-916D4A76976C}"/>
              </a:ext>
            </a:extLst>
          </p:cNvPr>
          <p:cNvSpPr/>
          <p:nvPr/>
        </p:nvSpPr>
        <p:spPr>
          <a:xfrm rot="5400000">
            <a:off x="2081075" y="-3756081"/>
            <a:ext cx="173833" cy="8853338"/>
          </a:xfrm>
          <a:prstGeom prst="rect">
            <a:avLst/>
          </a:prstGeom>
          <a:solidFill>
            <a:srgbClr val="12121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sz="180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162A18B9-1B58-0C3C-7B0F-AB5178565E1D}"/>
              </a:ext>
            </a:extLst>
          </p:cNvPr>
          <p:cNvGrpSpPr/>
          <p:nvPr/>
        </p:nvGrpSpPr>
        <p:grpSpPr>
          <a:xfrm>
            <a:off x="8284823" y="251425"/>
            <a:ext cx="934752" cy="891549"/>
            <a:chOff x="7912592" y="3597658"/>
            <a:chExt cx="934752" cy="891549"/>
          </a:xfrm>
        </p:grpSpPr>
        <p:sp>
          <p:nvSpPr>
            <p:cNvPr id="3" name="Arco 2">
              <a:extLst>
                <a:ext uri="{FF2B5EF4-FFF2-40B4-BE49-F238E27FC236}">
                  <a16:creationId xmlns:a16="http://schemas.microsoft.com/office/drawing/2014/main" id="{57C0927A-ACA4-E715-DA90-5A03C1ECFAD8}"/>
                </a:ext>
              </a:extLst>
            </p:cNvPr>
            <p:cNvSpPr/>
            <p:nvPr userDrawn="1"/>
          </p:nvSpPr>
          <p:spPr>
            <a:xfrm rot="5400000">
              <a:off x="7954647" y="3597658"/>
              <a:ext cx="342638" cy="342638"/>
            </a:xfrm>
            <a:prstGeom prst="arc">
              <a:avLst/>
            </a:prstGeom>
            <a:ln w="95250">
              <a:solidFill>
                <a:srgbClr val="121212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" name="Arco de bloque 3">
              <a:extLst>
                <a:ext uri="{FF2B5EF4-FFF2-40B4-BE49-F238E27FC236}">
                  <a16:creationId xmlns:a16="http://schemas.microsoft.com/office/drawing/2014/main" id="{CD175DA3-EB69-B77C-DE37-D991BC2A916F}"/>
                </a:ext>
              </a:extLst>
            </p:cNvPr>
            <p:cNvSpPr/>
            <p:nvPr userDrawn="1"/>
          </p:nvSpPr>
          <p:spPr>
            <a:xfrm rot="16200000" flipH="1">
              <a:off x="8427597" y="3824186"/>
              <a:ext cx="426747" cy="412746"/>
            </a:xfrm>
            <a:prstGeom prst="blockArc">
              <a:avLst/>
            </a:prstGeom>
            <a:solidFill>
              <a:srgbClr val="121212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5" name="Arco de bloque 4">
              <a:extLst>
                <a:ext uri="{FF2B5EF4-FFF2-40B4-BE49-F238E27FC236}">
                  <a16:creationId xmlns:a16="http://schemas.microsoft.com/office/drawing/2014/main" id="{25B29860-4F7F-19EC-3789-3105EEF0EAD9}"/>
                </a:ext>
              </a:extLst>
            </p:cNvPr>
            <p:cNvSpPr/>
            <p:nvPr userDrawn="1"/>
          </p:nvSpPr>
          <p:spPr>
            <a:xfrm rot="21600000" flipH="1">
              <a:off x="7912592" y="4076461"/>
              <a:ext cx="426747" cy="412746"/>
            </a:xfrm>
            <a:prstGeom prst="blockArc">
              <a:avLst/>
            </a:prstGeom>
            <a:solidFill>
              <a:srgbClr val="1212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CB8D7523-2F0F-1E19-F4D5-510817213DA3}"/>
                </a:ext>
              </a:extLst>
            </p:cNvPr>
            <p:cNvSpPr/>
            <p:nvPr userDrawn="1"/>
          </p:nvSpPr>
          <p:spPr>
            <a:xfrm>
              <a:off x="8246149" y="3597658"/>
              <a:ext cx="97407" cy="97407"/>
            </a:xfrm>
            <a:prstGeom prst="rect">
              <a:avLst/>
            </a:prstGeom>
            <a:solidFill>
              <a:srgbClr val="1212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D1982CF1-280B-142C-1814-B8F1EDA9A224}"/>
              </a:ext>
            </a:extLst>
          </p:cNvPr>
          <p:cNvSpPr/>
          <p:nvPr/>
        </p:nvSpPr>
        <p:spPr>
          <a:xfrm>
            <a:off x="8771296" y="4486272"/>
            <a:ext cx="187297" cy="1085851"/>
          </a:xfrm>
          <a:prstGeom prst="rect">
            <a:avLst/>
          </a:prstGeom>
          <a:solidFill>
            <a:srgbClr val="5CC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4198081-1CFD-339A-4AB4-580002D315F2}"/>
              </a:ext>
            </a:extLst>
          </p:cNvPr>
          <p:cNvGrpSpPr/>
          <p:nvPr/>
        </p:nvGrpSpPr>
        <p:grpSpPr>
          <a:xfrm>
            <a:off x="12932" y="1922209"/>
            <a:ext cx="9129021" cy="1839684"/>
            <a:chOff x="12931" y="1527010"/>
            <a:chExt cx="9129021" cy="1839684"/>
          </a:xfrm>
        </p:grpSpPr>
        <p:sp>
          <p:nvSpPr>
            <p:cNvPr id="9" name="Google Shape;1181;p91">
              <a:extLst>
                <a:ext uri="{FF2B5EF4-FFF2-40B4-BE49-F238E27FC236}">
                  <a16:creationId xmlns:a16="http://schemas.microsoft.com/office/drawing/2014/main" id="{23AE28E6-AED0-6019-2A5E-95D5BC8B07A1}"/>
                </a:ext>
              </a:extLst>
            </p:cNvPr>
            <p:cNvSpPr/>
            <p:nvPr/>
          </p:nvSpPr>
          <p:spPr>
            <a:xfrm>
              <a:off x="6092783" y="2487762"/>
              <a:ext cx="1560345" cy="868737"/>
            </a:xfrm>
            <a:prstGeom prst="rect">
              <a:avLst/>
            </a:prstGeom>
            <a:noFill/>
            <a:ln>
              <a:solidFill>
                <a:srgbClr val="00358E"/>
              </a:solidFill>
            </a:ln>
          </p:spPr>
          <p:txBody>
            <a:bodyPr spcFirstLastPara="1" wrap="none" lIns="108000" tIns="108000" rIns="180000" bIns="108000" anchor="t" anchorCtr="0">
              <a:noAutofit/>
            </a:bodyPr>
            <a:lstStyle/>
            <a:p>
              <a:pPr marL="143996" indent="-143996">
                <a:lnSpc>
                  <a:spcPct val="60000"/>
                </a:lnSpc>
                <a:spcAft>
                  <a:spcPts val="900"/>
                </a:spcAft>
                <a:buClr>
                  <a:srgbClr val="00358E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s-AR" sz="1000">
                  <a:solidFill>
                    <a:srgbClr val="333F48"/>
                  </a:solidFill>
                  <a:latin typeface="Montserrat" pitchFamily="2" charset="0"/>
                  <a:ea typeface="Montserrat"/>
                  <a:cs typeface="Montserrat"/>
                  <a:sym typeface="Montserrat"/>
                </a:rPr>
                <a:t>Agroindustria </a:t>
              </a:r>
            </a:p>
            <a:p>
              <a:pPr marL="143996" indent="-143996">
                <a:lnSpc>
                  <a:spcPct val="60000"/>
                </a:lnSpc>
                <a:spcAft>
                  <a:spcPts val="900"/>
                </a:spcAft>
                <a:buClr>
                  <a:srgbClr val="00358E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s-AR" sz="1000">
                  <a:solidFill>
                    <a:srgbClr val="333F48"/>
                  </a:solidFill>
                  <a:latin typeface="Montserrat" pitchFamily="2" charset="0"/>
                  <a:ea typeface="Montserrat"/>
                  <a:cs typeface="Montserrat"/>
                  <a:sym typeface="Montserrat"/>
                </a:rPr>
                <a:t>Pesca</a:t>
              </a:r>
            </a:p>
            <a:p>
              <a:pPr marL="143996" indent="-143996">
                <a:lnSpc>
                  <a:spcPct val="60000"/>
                </a:lnSpc>
                <a:spcAft>
                  <a:spcPts val="900"/>
                </a:spcAft>
                <a:buClr>
                  <a:srgbClr val="00358E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s-AR" sz="1000">
                  <a:solidFill>
                    <a:srgbClr val="333F48"/>
                  </a:solidFill>
                  <a:latin typeface="Montserrat" pitchFamily="2" charset="0"/>
                  <a:ea typeface="Montserrat"/>
                  <a:cs typeface="Montserrat"/>
                  <a:sym typeface="Montserrat"/>
                </a:rPr>
                <a:t>Metalmécanica</a:t>
              </a:r>
            </a:p>
            <a:p>
              <a:pPr marL="143996" indent="-143996">
                <a:lnSpc>
                  <a:spcPct val="60000"/>
                </a:lnSpc>
                <a:spcAft>
                  <a:spcPts val="900"/>
                </a:spcAft>
                <a:buClr>
                  <a:srgbClr val="00358E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s-AR" sz="1000">
                  <a:solidFill>
                    <a:srgbClr val="333F48"/>
                  </a:solidFill>
                  <a:latin typeface="Montserrat" pitchFamily="2" charset="0"/>
                  <a:ea typeface="Montserrat"/>
                  <a:cs typeface="Montserrat"/>
                  <a:sym typeface="Montserrat"/>
                </a:rPr>
                <a:t>Turismo</a:t>
              </a:r>
            </a:p>
            <a:p>
              <a:pPr marL="143996" indent="-143996">
                <a:lnSpc>
                  <a:spcPct val="60000"/>
                </a:lnSpc>
                <a:spcAft>
                  <a:spcPts val="900"/>
                </a:spcAft>
                <a:buClr>
                  <a:srgbClr val="00358E"/>
                </a:buClr>
                <a:buSzPct val="100000"/>
                <a:buFont typeface="Arial" panose="020B0604020202020204" pitchFamily="34" charset="0"/>
                <a:buChar char="•"/>
              </a:pPr>
              <a:endParaRPr lang="es-AR" sz="1000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" name="Google Shape;1181;p91">
              <a:extLst>
                <a:ext uri="{FF2B5EF4-FFF2-40B4-BE49-F238E27FC236}">
                  <a16:creationId xmlns:a16="http://schemas.microsoft.com/office/drawing/2014/main" id="{10099385-6A5B-BD77-0BC7-EF3F8214FEA5}"/>
                </a:ext>
              </a:extLst>
            </p:cNvPr>
            <p:cNvSpPr/>
            <p:nvPr/>
          </p:nvSpPr>
          <p:spPr>
            <a:xfrm>
              <a:off x="6101071" y="1780126"/>
              <a:ext cx="1558407" cy="700913"/>
            </a:xfrm>
            <a:prstGeom prst="rect">
              <a:avLst/>
            </a:prstGeom>
            <a:solidFill>
              <a:srgbClr val="002C87"/>
            </a:solidFill>
            <a:ln>
              <a:noFill/>
            </a:ln>
          </p:spPr>
          <p:txBody>
            <a:bodyPr spcFirstLastPara="1" wrap="square" lIns="90000" tIns="91425" rIns="90000" bIns="91425" anchor="ctr" anchorCtr="0">
              <a:noAutofit/>
            </a:bodyPr>
            <a:lstStyle/>
            <a:p>
              <a:r>
                <a:rPr lang="es-AR" sz="1800" b="1">
                  <a:solidFill>
                    <a:srgbClr val="FFFFFF"/>
                  </a:solidFill>
                  <a:latin typeface="Montserrat"/>
                  <a:sym typeface="Montserrat"/>
                </a:rPr>
                <a:t>   </a:t>
              </a:r>
            </a:p>
            <a:p>
              <a:pPr algn="ctr"/>
              <a:r>
                <a:rPr lang="es-AR" sz="1500" b="1">
                  <a:solidFill>
                    <a:srgbClr val="FFFFFF"/>
                  </a:solidFill>
                  <a:latin typeface="Montserrat"/>
                  <a:sym typeface="Montserrat"/>
                </a:rPr>
                <a:t>PAMPEANA</a:t>
              </a:r>
            </a:p>
          </p:txBody>
        </p:sp>
        <p:sp>
          <p:nvSpPr>
            <p:cNvPr id="11" name="Google Shape;1181;p91">
              <a:extLst>
                <a:ext uri="{FF2B5EF4-FFF2-40B4-BE49-F238E27FC236}">
                  <a16:creationId xmlns:a16="http://schemas.microsoft.com/office/drawing/2014/main" id="{B290BCB2-8A33-BAD5-6B6D-F3BC6BC2CC53}"/>
                </a:ext>
              </a:extLst>
            </p:cNvPr>
            <p:cNvSpPr/>
            <p:nvPr/>
          </p:nvSpPr>
          <p:spPr>
            <a:xfrm>
              <a:off x="7659479" y="1780126"/>
              <a:ext cx="1482473" cy="707457"/>
            </a:xfrm>
            <a:prstGeom prst="rect">
              <a:avLst/>
            </a:prstGeom>
            <a:solidFill>
              <a:srgbClr val="02ADDB"/>
            </a:solidFill>
            <a:ln>
              <a:noFill/>
            </a:ln>
          </p:spPr>
          <p:txBody>
            <a:bodyPr spcFirstLastPara="1" wrap="square" lIns="180000" tIns="91425" rIns="91425" bIns="91425" anchor="ctr" anchorCtr="0">
              <a:noAutofit/>
            </a:bodyPr>
            <a:lstStyle/>
            <a:p>
              <a:pPr algn="ctr"/>
              <a:endParaRPr lang="es-AR" sz="1800" b="1">
                <a:solidFill>
                  <a:srgbClr val="FFFFFF"/>
                </a:solidFill>
                <a:latin typeface="Montserrat"/>
                <a:sym typeface="Montserrat"/>
              </a:endParaRPr>
            </a:p>
            <a:p>
              <a:pPr algn="ctr"/>
              <a:r>
                <a:rPr lang="es-AR" sz="1500" b="1">
                  <a:solidFill>
                    <a:srgbClr val="FFFFFF"/>
                  </a:solidFill>
                  <a:latin typeface="Montserrat"/>
                  <a:sym typeface="Montserrat"/>
                </a:rPr>
                <a:t>PATAGONIA</a:t>
              </a:r>
            </a:p>
          </p:txBody>
        </p:sp>
        <p:sp>
          <p:nvSpPr>
            <p:cNvPr id="12" name="Google Shape;1181;p91">
              <a:extLst>
                <a:ext uri="{FF2B5EF4-FFF2-40B4-BE49-F238E27FC236}">
                  <a16:creationId xmlns:a16="http://schemas.microsoft.com/office/drawing/2014/main" id="{FA6CD2E1-DDA1-61E6-7C80-DD1359D91D09}"/>
                </a:ext>
              </a:extLst>
            </p:cNvPr>
            <p:cNvSpPr/>
            <p:nvPr/>
          </p:nvSpPr>
          <p:spPr>
            <a:xfrm>
              <a:off x="7660227" y="2487762"/>
              <a:ext cx="1481725" cy="868737"/>
            </a:xfrm>
            <a:prstGeom prst="rect">
              <a:avLst/>
            </a:prstGeom>
            <a:noFill/>
            <a:ln>
              <a:solidFill>
                <a:srgbClr val="00AAD6"/>
              </a:solidFill>
            </a:ln>
          </p:spPr>
          <p:txBody>
            <a:bodyPr spcFirstLastPara="1" wrap="square" lIns="90000" tIns="108000" rIns="180000" bIns="108000" anchor="t" anchorCtr="0">
              <a:noAutofit/>
            </a:bodyPr>
            <a:lstStyle/>
            <a:p>
              <a:pPr marL="143996" indent="-143996">
                <a:lnSpc>
                  <a:spcPct val="60000"/>
                </a:lnSpc>
                <a:spcAft>
                  <a:spcPts val="900"/>
                </a:spcAft>
                <a:buClr>
                  <a:srgbClr val="00AAD6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s-AR" sz="1000">
                  <a:solidFill>
                    <a:srgbClr val="333F48"/>
                  </a:solidFill>
                  <a:latin typeface="Montserrat" pitchFamily="2" charset="0"/>
                  <a:ea typeface="Montserrat"/>
                  <a:cs typeface="Montserrat"/>
                  <a:sym typeface="Montserrat"/>
                </a:rPr>
                <a:t>Petróleo y gas</a:t>
              </a:r>
            </a:p>
            <a:p>
              <a:pPr marL="143996" indent="-143996">
                <a:lnSpc>
                  <a:spcPct val="60000"/>
                </a:lnSpc>
                <a:spcAft>
                  <a:spcPts val="900"/>
                </a:spcAft>
                <a:buClr>
                  <a:srgbClr val="00AAD6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s-AR" sz="1000">
                  <a:solidFill>
                    <a:srgbClr val="333F48"/>
                  </a:solidFill>
                  <a:latin typeface="Montserrat" pitchFamily="2" charset="0"/>
                  <a:ea typeface="Montserrat"/>
                  <a:cs typeface="Montserrat"/>
                  <a:sym typeface="Montserrat"/>
                </a:rPr>
                <a:t>Agroindustria </a:t>
              </a:r>
              <a:endParaRPr lang="es-AR" sz="1000" spc="-30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" name="Google Shape;1181;p91">
              <a:extLst>
                <a:ext uri="{FF2B5EF4-FFF2-40B4-BE49-F238E27FC236}">
                  <a16:creationId xmlns:a16="http://schemas.microsoft.com/office/drawing/2014/main" id="{2E83BC9B-9213-AB36-A06E-961F7706CCCC}"/>
                </a:ext>
              </a:extLst>
            </p:cNvPr>
            <p:cNvSpPr/>
            <p:nvPr/>
          </p:nvSpPr>
          <p:spPr>
            <a:xfrm>
              <a:off x="3092886" y="1776324"/>
              <a:ext cx="1639660" cy="705611"/>
            </a:xfrm>
            <a:prstGeom prst="rect">
              <a:avLst/>
            </a:prstGeom>
            <a:solidFill>
              <a:srgbClr val="3AD1C7"/>
            </a:solidFill>
            <a:ln>
              <a:solidFill>
                <a:srgbClr val="3AD2C8"/>
              </a:solidFill>
            </a:ln>
          </p:spPr>
          <p:txBody>
            <a:bodyPr spcFirstLastPara="1" wrap="square" lIns="72000" tIns="91425" rIns="91425" bIns="91425" anchor="ctr" anchorCtr="0">
              <a:noAutofit/>
            </a:bodyPr>
            <a:lstStyle/>
            <a:p>
              <a:endParaRPr lang="es-AR" sz="1800" b="1">
                <a:solidFill>
                  <a:srgbClr val="FFFFFF"/>
                </a:solidFill>
                <a:latin typeface="Montserrat"/>
                <a:sym typeface="Montserrat"/>
              </a:endParaRPr>
            </a:p>
            <a:p>
              <a:pPr algn="ctr"/>
              <a:r>
                <a:rPr lang="es-AR" sz="1500" b="1">
                  <a:solidFill>
                    <a:srgbClr val="FFFFFF"/>
                  </a:solidFill>
                  <a:latin typeface="Montserrat"/>
                  <a:sym typeface="Montserrat"/>
                </a:rPr>
                <a:t>CENTRO</a:t>
              </a:r>
            </a:p>
          </p:txBody>
        </p:sp>
        <p:sp>
          <p:nvSpPr>
            <p:cNvPr id="14" name="Google Shape;1181;p91">
              <a:extLst>
                <a:ext uri="{FF2B5EF4-FFF2-40B4-BE49-F238E27FC236}">
                  <a16:creationId xmlns:a16="http://schemas.microsoft.com/office/drawing/2014/main" id="{4ED5D833-6A57-4025-28DE-56A866A38CC9}"/>
                </a:ext>
              </a:extLst>
            </p:cNvPr>
            <p:cNvSpPr/>
            <p:nvPr/>
          </p:nvSpPr>
          <p:spPr>
            <a:xfrm>
              <a:off x="3092885" y="2485240"/>
              <a:ext cx="1640547" cy="871662"/>
            </a:xfrm>
            <a:prstGeom prst="rect">
              <a:avLst/>
            </a:prstGeom>
            <a:noFill/>
            <a:ln>
              <a:solidFill>
                <a:srgbClr val="02825F"/>
              </a:solidFill>
            </a:ln>
          </p:spPr>
          <p:txBody>
            <a:bodyPr spcFirstLastPara="1" wrap="square" lIns="108000" tIns="108000" rIns="108000" bIns="108000" anchor="t" anchorCtr="0">
              <a:noAutofit/>
            </a:bodyPr>
            <a:lstStyle/>
            <a:p>
              <a:pPr marL="143996" lvl="1" indent="-143996">
                <a:lnSpc>
                  <a:spcPct val="60000"/>
                </a:lnSpc>
                <a:spcAft>
                  <a:spcPts val="900"/>
                </a:spcAft>
                <a:buClr>
                  <a:srgbClr val="00825F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s" sz="1000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</a:t>
              </a:r>
              <a:r>
                <a:rPr lang="es-ES_tradnl" sz="1000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</a:t>
              </a:r>
              <a:r>
                <a:rPr lang="es" sz="1000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quina</a:t>
              </a:r>
              <a:r>
                <a:rPr lang="es-ES_tradnl" sz="1000" err="1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ria</a:t>
              </a:r>
              <a:r>
                <a:rPr lang="es-ES_tradnl" sz="1000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</a:t>
              </a:r>
              <a:r>
                <a:rPr lang="es" sz="1000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grícola </a:t>
              </a:r>
              <a:endParaRPr lang="es-ES_tradnl" sz="1000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43996" indent="-143996">
                <a:lnSpc>
                  <a:spcPct val="60000"/>
                </a:lnSpc>
                <a:spcAft>
                  <a:spcPts val="900"/>
                </a:spcAft>
                <a:buClr>
                  <a:srgbClr val="00825F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s" sz="1000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Automotriz </a:t>
              </a:r>
              <a:endParaRPr lang="es-ES_tradnl" sz="1000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43996" indent="-143996">
                <a:lnSpc>
                  <a:spcPct val="60000"/>
                </a:lnSpc>
                <a:spcAft>
                  <a:spcPts val="900"/>
                </a:spcAft>
                <a:buClr>
                  <a:srgbClr val="00825F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s" sz="1000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Agroindustria</a:t>
              </a:r>
            </a:p>
          </p:txBody>
        </p:sp>
        <p:sp>
          <p:nvSpPr>
            <p:cNvPr id="15" name="Google Shape;1181;p91">
              <a:extLst>
                <a:ext uri="{FF2B5EF4-FFF2-40B4-BE49-F238E27FC236}">
                  <a16:creationId xmlns:a16="http://schemas.microsoft.com/office/drawing/2014/main" id="{B8877D7B-D62F-4CFE-FAD7-7E1A14C15D31}"/>
                </a:ext>
              </a:extLst>
            </p:cNvPr>
            <p:cNvSpPr/>
            <p:nvPr/>
          </p:nvSpPr>
          <p:spPr>
            <a:xfrm>
              <a:off x="1528926" y="2487583"/>
              <a:ext cx="1562511" cy="879111"/>
            </a:xfrm>
            <a:prstGeom prst="rect">
              <a:avLst/>
            </a:prstGeom>
            <a:noFill/>
            <a:ln>
              <a:solidFill>
                <a:srgbClr val="00ABD6"/>
              </a:solidFill>
            </a:ln>
          </p:spPr>
          <p:txBody>
            <a:bodyPr spcFirstLastPara="1" wrap="square" lIns="108000" tIns="108000" rIns="108000" bIns="108000" anchor="t" anchorCtr="0">
              <a:noAutofit/>
            </a:bodyPr>
            <a:lstStyle/>
            <a:p>
              <a:pPr marL="143996" indent="-143996">
                <a:lnSpc>
                  <a:spcPct val="60000"/>
                </a:lnSpc>
                <a:spcAft>
                  <a:spcPts val="900"/>
                </a:spcAft>
                <a:buClr>
                  <a:srgbClr val="CD042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s" sz="1000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Algod</a:t>
              </a:r>
              <a:r>
                <a:rPr lang="es-AR" sz="1000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ó</a:t>
              </a:r>
              <a:r>
                <a:rPr lang="es" sz="1000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</a:t>
              </a:r>
              <a:endParaRPr lang="es-ES_tradnl" sz="1000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43996" indent="-143996">
                <a:lnSpc>
                  <a:spcPct val="60000"/>
                </a:lnSpc>
                <a:spcAft>
                  <a:spcPts val="900"/>
                </a:spcAft>
                <a:buClr>
                  <a:srgbClr val="CD042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s" sz="1000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Sucro alcoholera </a:t>
              </a:r>
              <a:endParaRPr lang="es-ES_tradnl" sz="1000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43996" indent="-143996">
                <a:lnSpc>
                  <a:spcPct val="60000"/>
                </a:lnSpc>
                <a:spcAft>
                  <a:spcPts val="900"/>
                </a:spcAft>
                <a:buClr>
                  <a:srgbClr val="CD042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s" sz="1000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Litio </a:t>
              </a:r>
              <a:endParaRPr lang="es-ES_tradnl" sz="1000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43996" indent="-143996">
                <a:lnSpc>
                  <a:spcPct val="60000"/>
                </a:lnSpc>
                <a:spcAft>
                  <a:spcPts val="900"/>
                </a:spcAft>
                <a:buClr>
                  <a:srgbClr val="CD042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s" sz="1000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Turismo</a:t>
              </a:r>
            </a:p>
            <a:p>
              <a:pPr marL="143996" indent="-143996">
                <a:lnSpc>
                  <a:spcPct val="60000"/>
                </a:lnSpc>
                <a:spcAft>
                  <a:spcPts val="900"/>
                </a:spcAft>
                <a:buClr>
                  <a:srgbClr val="CD0420"/>
                </a:buClr>
                <a:buSzPct val="100000"/>
                <a:buFont typeface="Arial" panose="020B0604020202020204" pitchFamily="34" charset="0"/>
                <a:buChar char="•"/>
              </a:pPr>
              <a:endParaRPr lang="es" sz="1000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225419" indent="-220658">
                <a:spcAft>
                  <a:spcPts val="900"/>
                </a:spcAft>
                <a:buClr>
                  <a:srgbClr val="00ABD6"/>
                </a:buClr>
                <a:buSzPct val="100000"/>
                <a:buFont typeface="Arial" panose="020B0604020202020204" pitchFamily="34" charset="0"/>
                <a:buChar char="•"/>
              </a:pPr>
              <a:endParaRPr lang="es-AR" sz="1100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" name="Google Shape;1181;p91">
              <a:extLst>
                <a:ext uri="{FF2B5EF4-FFF2-40B4-BE49-F238E27FC236}">
                  <a16:creationId xmlns:a16="http://schemas.microsoft.com/office/drawing/2014/main" id="{5EFC8000-DE84-8443-BFAA-8E58AABC6BA4}"/>
                </a:ext>
              </a:extLst>
            </p:cNvPr>
            <p:cNvSpPr/>
            <p:nvPr/>
          </p:nvSpPr>
          <p:spPr>
            <a:xfrm>
              <a:off x="1524534" y="1780126"/>
              <a:ext cx="1566155" cy="706306"/>
            </a:xfrm>
            <a:prstGeom prst="rect">
              <a:avLst/>
            </a:prstGeom>
            <a:solidFill>
              <a:srgbClr val="E15E66"/>
            </a:solidFill>
            <a:ln>
              <a:noFill/>
            </a:ln>
          </p:spPr>
          <p:txBody>
            <a:bodyPr spcFirstLastPara="1" wrap="square" lIns="72000" tIns="91425" rIns="91425" bIns="91425" anchor="ctr" anchorCtr="0">
              <a:noAutofit/>
            </a:bodyPr>
            <a:lstStyle/>
            <a:p>
              <a:endParaRPr lang="es-AR" sz="1800" b="1">
                <a:solidFill>
                  <a:srgbClr val="FFFFFF"/>
                </a:solidFill>
                <a:latin typeface="Montserrat"/>
                <a:sym typeface="Montserrat"/>
              </a:endParaRPr>
            </a:p>
            <a:p>
              <a:pPr algn="ctr"/>
              <a:r>
                <a:rPr lang="es-AR" sz="1500" b="1">
                  <a:solidFill>
                    <a:srgbClr val="FFFFFF"/>
                  </a:solidFill>
                  <a:latin typeface="Montserrat"/>
                  <a:sym typeface="Montserrat"/>
                </a:rPr>
                <a:t>NOA</a:t>
              </a:r>
            </a:p>
          </p:txBody>
        </p:sp>
        <p:sp>
          <p:nvSpPr>
            <p:cNvPr id="17" name="17 Elipse">
              <a:extLst>
                <a:ext uri="{FF2B5EF4-FFF2-40B4-BE49-F238E27FC236}">
                  <a16:creationId xmlns:a16="http://schemas.microsoft.com/office/drawing/2014/main" id="{27072735-E56F-DD6A-ADD8-EC159F24A038}"/>
                </a:ext>
              </a:extLst>
            </p:cNvPr>
            <p:cNvSpPr/>
            <p:nvPr/>
          </p:nvSpPr>
          <p:spPr>
            <a:xfrm>
              <a:off x="4055263" y="1581723"/>
              <a:ext cx="419407" cy="419407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282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s-AR" sz="2400">
                <a:solidFill>
                  <a:srgbClr val="00B5E2"/>
                </a:solidFill>
                <a:latin typeface="Montserrat ExtraBold" panose="00000900000000000000" pitchFamily="2" charset="0"/>
              </a:endParaRPr>
            </a:p>
          </p:txBody>
        </p: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69501B5D-6C53-F179-4951-B0D074B4B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42827" y="1561015"/>
              <a:ext cx="429884" cy="414157"/>
            </a:xfrm>
            <a:prstGeom prst="rect">
              <a:avLst/>
            </a:prstGeom>
          </p:spPr>
        </p:pic>
        <p:sp>
          <p:nvSpPr>
            <p:cNvPr id="19" name="17 Elipse">
              <a:extLst>
                <a:ext uri="{FF2B5EF4-FFF2-40B4-BE49-F238E27FC236}">
                  <a16:creationId xmlns:a16="http://schemas.microsoft.com/office/drawing/2014/main" id="{C2340565-424F-B1AF-CC7B-04CF7D08793A}"/>
                </a:ext>
              </a:extLst>
            </p:cNvPr>
            <p:cNvSpPr/>
            <p:nvPr/>
          </p:nvSpPr>
          <p:spPr>
            <a:xfrm>
              <a:off x="3381224" y="1580388"/>
              <a:ext cx="419407" cy="419407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282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s-AR" sz="2400">
                <a:solidFill>
                  <a:srgbClr val="00B5E2"/>
                </a:solidFill>
                <a:latin typeface="Montserrat ExtraBold" panose="00000900000000000000" pitchFamily="2" charset="0"/>
              </a:endParaRP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1E23D2BC-ABDB-3405-4350-330E0385E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3235" y="1567016"/>
              <a:ext cx="429884" cy="414157"/>
            </a:xfrm>
            <a:prstGeom prst="rect">
              <a:avLst/>
            </a:prstGeom>
          </p:spPr>
        </p:pic>
        <p:sp>
          <p:nvSpPr>
            <p:cNvPr id="21" name="17 Elipse">
              <a:extLst>
                <a:ext uri="{FF2B5EF4-FFF2-40B4-BE49-F238E27FC236}">
                  <a16:creationId xmlns:a16="http://schemas.microsoft.com/office/drawing/2014/main" id="{EB7C111A-67B9-D542-A3F4-98D8564AB077}"/>
                </a:ext>
              </a:extLst>
            </p:cNvPr>
            <p:cNvSpPr/>
            <p:nvPr/>
          </p:nvSpPr>
          <p:spPr>
            <a:xfrm>
              <a:off x="2167990" y="1593410"/>
              <a:ext cx="419407" cy="419407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CD04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s-AR" sz="2400">
                <a:solidFill>
                  <a:srgbClr val="00B5E2"/>
                </a:solidFill>
                <a:latin typeface="Montserrat ExtraBold" panose="00000900000000000000" pitchFamily="2" charset="0"/>
              </a:endParaRPr>
            </a:p>
          </p:txBody>
        </p: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8C3C3312-B04D-0FBD-582D-D2396B504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2372" y="1584275"/>
              <a:ext cx="429884" cy="414157"/>
            </a:xfrm>
            <a:prstGeom prst="rect">
              <a:avLst/>
            </a:prstGeom>
          </p:spPr>
        </p:pic>
        <p:sp>
          <p:nvSpPr>
            <p:cNvPr id="23" name="17 Elipse">
              <a:extLst>
                <a:ext uri="{FF2B5EF4-FFF2-40B4-BE49-F238E27FC236}">
                  <a16:creationId xmlns:a16="http://schemas.microsoft.com/office/drawing/2014/main" id="{944111D0-D4FB-260A-96A6-4EAB452FB384}"/>
                </a:ext>
              </a:extLst>
            </p:cNvPr>
            <p:cNvSpPr/>
            <p:nvPr/>
          </p:nvSpPr>
          <p:spPr>
            <a:xfrm>
              <a:off x="6380620" y="1589289"/>
              <a:ext cx="419407" cy="419407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35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s-AR" sz="2400">
                <a:solidFill>
                  <a:srgbClr val="00B5E2"/>
                </a:solidFill>
                <a:latin typeface="Montserrat ExtraBold" panose="00000900000000000000" pitchFamily="2" charset="0"/>
              </a:endParaRPr>
            </a:p>
          </p:txBody>
        </p:sp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79F584A2-9924-7042-59A4-1922B4FB3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9945" y="1534442"/>
              <a:ext cx="429884" cy="414157"/>
            </a:xfrm>
            <a:prstGeom prst="rect">
              <a:avLst/>
            </a:prstGeom>
          </p:spPr>
        </p:pic>
        <p:sp>
          <p:nvSpPr>
            <p:cNvPr id="25" name="Google Shape;1181;p91">
              <a:extLst>
                <a:ext uri="{FF2B5EF4-FFF2-40B4-BE49-F238E27FC236}">
                  <a16:creationId xmlns:a16="http://schemas.microsoft.com/office/drawing/2014/main" id="{04A99155-1182-6B0E-37A5-AF1596F11D1C}"/>
                </a:ext>
              </a:extLst>
            </p:cNvPr>
            <p:cNvSpPr/>
            <p:nvPr/>
          </p:nvSpPr>
          <p:spPr>
            <a:xfrm>
              <a:off x="4733995" y="1776324"/>
              <a:ext cx="1366327" cy="705611"/>
            </a:xfrm>
            <a:prstGeom prst="rect">
              <a:avLst/>
            </a:prstGeom>
            <a:solidFill>
              <a:srgbClr val="FDAA40"/>
            </a:solidFill>
            <a:ln>
              <a:noFill/>
            </a:ln>
          </p:spPr>
          <p:txBody>
            <a:bodyPr spcFirstLastPara="1" wrap="square" lIns="90000" tIns="91425" rIns="91425" bIns="91425" anchor="ctr" anchorCtr="0">
              <a:noAutofit/>
            </a:bodyPr>
            <a:lstStyle/>
            <a:p>
              <a:pPr algn="ctr"/>
              <a:endParaRPr lang="es-AR" sz="1800" b="1">
                <a:solidFill>
                  <a:srgbClr val="FFFFFF"/>
                </a:solidFill>
                <a:latin typeface="Montserrat"/>
                <a:sym typeface="Montserrat"/>
              </a:endParaRPr>
            </a:p>
            <a:p>
              <a:pPr algn="ctr"/>
              <a:r>
                <a:rPr lang="es-AR" sz="1500" b="1">
                  <a:solidFill>
                    <a:srgbClr val="FFFFFF"/>
                  </a:solidFill>
                  <a:latin typeface="Montserrat"/>
                  <a:sym typeface="Montserrat"/>
                </a:rPr>
                <a:t>CUYO</a:t>
              </a:r>
            </a:p>
          </p:txBody>
        </p:sp>
        <p:sp>
          <p:nvSpPr>
            <p:cNvPr id="26" name="Google Shape;1181;p91">
              <a:extLst>
                <a:ext uri="{FF2B5EF4-FFF2-40B4-BE49-F238E27FC236}">
                  <a16:creationId xmlns:a16="http://schemas.microsoft.com/office/drawing/2014/main" id="{76446E63-13BB-C068-4B22-E27021A1B5D5}"/>
                </a:ext>
              </a:extLst>
            </p:cNvPr>
            <p:cNvSpPr/>
            <p:nvPr/>
          </p:nvSpPr>
          <p:spPr>
            <a:xfrm>
              <a:off x="4739778" y="2485240"/>
              <a:ext cx="1360237" cy="871662"/>
            </a:xfrm>
            <a:prstGeom prst="rect">
              <a:avLst/>
            </a:prstGeom>
            <a:noFill/>
            <a:ln>
              <a:solidFill>
                <a:srgbClr val="E75C08"/>
              </a:solidFill>
            </a:ln>
          </p:spPr>
          <p:txBody>
            <a:bodyPr spcFirstLastPara="1" wrap="square" lIns="108000" tIns="108000" rIns="180000" bIns="108000" anchor="t" anchorCtr="0">
              <a:noAutofit/>
            </a:bodyPr>
            <a:lstStyle/>
            <a:p>
              <a:pPr marL="143996" indent="-143996">
                <a:lnSpc>
                  <a:spcPct val="60000"/>
                </a:lnSpc>
                <a:spcAft>
                  <a:spcPts val="900"/>
                </a:spcAft>
                <a:buClr>
                  <a:srgbClr val="E75C08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s-ES" sz="1000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Vitivinícola</a:t>
              </a:r>
              <a:endParaRPr lang="es-ES_tradnl" sz="1000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43996" indent="-143996">
                <a:lnSpc>
                  <a:spcPct val="60000"/>
                </a:lnSpc>
                <a:spcAft>
                  <a:spcPts val="900"/>
                </a:spcAft>
                <a:buClr>
                  <a:srgbClr val="E75C08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s" sz="1000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Olivícola </a:t>
              </a:r>
              <a:endParaRPr lang="es-ES_tradnl" sz="1000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43996" indent="-143996">
                <a:lnSpc>
                  <a:spcPct val="60000"/>
                </a:lnSpc>
                <a:spcAft>
                  <a:spcPts val="900"/>
                </a:spcAft>
                <a:buClr>
                  <a:srgbClr val="E75C08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s" sz="1000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Minera</a:t>
              </a:r>
            </a:p>
            <a:p>
              <a:pPr marL="143996" indent="-143996">
                <a:lnSpc>
                  <a:spcPct val="60000"/>
                </a:lnSpc>
                <a:spcAft>
                  <a:spcPts val="900"/>
                </a:spcAft>
                <a:buClr>
                  <a:srgbClr val="E75C08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s" sz="1000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Agroindustria</a:t>
              </a:r>
            </a:p>
            <a:p>
              <a:pPr marL="225419" indent="-220658">
                <a:spcAft>
                  <a:spcPts val="900"/>
                </a:spcAft>
                <a:buClr>
                  <a:srgbClr val="E35205"/>
                </a:buClr>
                <a:buSzPct val="100000"/>
                <a:buFont typeface="Arial" panose="020B0604020202020204" pitchFamily="34" charset="0"/>
                <a:buChar char="•"/>
              </a:pPr>
              <a:endParaRPr lang="es-AR" sz="1100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" name="17 Elipse">
              <a:extLst>
                <a:ext uri="{FF2B5EF4-FFF2-40B4-BE49-F238E27FC236}">
                  <a16:creationId xmlns:a16="http://schemas.microsoft.com/office/drawing/2014/main" id="{F0C78591-565F-124F-3253-B82F7D4B627A}"/>
                </a:ext>
              </a:extLst>
            </p:cNvPr>
            <p:cNvSpPr/>
            <p:nvPr/>
          </p:nvSpPr>
          <p:spPr>
            <a:xfrm>
              <a:off x="7784747" y="1573766"/>
              <a:ext cx="419407" cy="419407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AA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s-AR" sz="2400">
                <a:solidFill>
                  <a:srgbClr val="00B5E2"/>
                </a:solidFill>
                <a:latin typeface="Montserrat ExtraBold" panose="00000900000000000000" pitchFamily="2" charset="0"/>
              </a:endParaRPr>
            </a:p>
          </p:txBody>
        </p:sp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6BDBBFB0-9279-0A26-DD30-C23AEAE39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74270" y="1559649"/>
              <a:ext cx="429884" cy="414157"/>
            </a:xfrm>
            <a:prstGeom prst="rect">
              <a:avLst/>
            </a:prstGeom>
          </p:spPr>
        </p:pic>
        <p:sp>
          <p:nvSpPr>
            <p:cNvPr id="29" name="17 Elipse">
              <a:extLst>
                <a:ext uri="{FF2B5EF4-FFF2-40B4-BE49-F238E27FC236}">
                  <a16:creationId xmlns:a16="http://schemas.microsoft.com/office/drawing/2014/main" id="{F2777ABF-0AC8-E373-AC17-F147ABF844A9}"/>
                </a:ext>
              </a:extLst>
            </p:cNvPr>
            <p:cNvSpPr/>
            <p:nvPr/>
          </p:nvSpPr>
          <p:spPr>
            <a:xfrm>
              <a:off x="4935449" y="1565033"/>
              <a:ext cx="419407" cy="419407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E75C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s-AR" sz="2400">
                <a:solidFill>
                  <a:srgbClr val="00B5E2"/>
                </a:solidFill>
                <a:latin typeface="Montserrat ExtraBold" panose="00000900000000000000" pitchFamily="2" charset="0"/>
              </a:endParaRPr>
            </a:p>
          </p:txBody>
        </p:sp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739E9AE9-D03F-ACF5-ED92-238EBFEF8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54444" y="1554857"/>
              <a:ext cx="429884" cy="414157"/>
            </a:xfrm>
            <a:prstGeom prst="rect">
              <a:avLst/>
            </a:prstGeom>
          </p:spPr>
        </p:pic>
        <p:sp>
          <p:nvSpPr>
            <p:cNvPr id="31" name="17 Elipse">
              <a:extLst>
                <a:ext uri="{FF2B5EF4-FFF2-40B4-BE49-F238E27FC236}">
                  <a16:creationId xmlns:a16="http://schemas.microsoft.com/office/drawing/2014/main" id="{3D5CFDBC-8346-9E6D-B795-68B4A01E6847}"/>
                </a:ext>
              </a:extLst>
            </p:cNvPr>
            <p:cNvSpPr/>
            <p:nvPr/>
          </p:nvSpPr>
          <p:spPr>
            <a:xfrm>
              <a:off x="5515370" y="1559649"/>
              <a:ext cx="419407" cy="419407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E75C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s-AR" sz="2400">
                <a:solidFill>
                  <a:srgbClr val="00B5E2"/>
                </a:solidFill>
                <a:latin typeface="Montserrat ExtraBold" panose="00000900000000000000" pitchFamily="2" charset="0"/>
              </a:endParaRPr>
            </a:p>
          </p:txBody>
        </p:sp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447851B0-11F3-80C3-E1FD-82AB93CE3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12766" y="1527010"/>
              <a:ext cx="429884" cy="414157"/>
            </a:xfrm>
            <a:prstGeom prst="rect">
              <a:avLst/>
            </a:prstGeom>
          </p:spPr>
        </p:pic>
        <p:sp>
          <p:nvSpPr>
            <p:cNvPr id="33" name="17 Elipse">
              <a:extLst>
                <a:ext uri="{FF2B5EF4-FFF2-40B4-BE49-F238E27FC236}">
                  <a16:creationId xmlns:a16="http://schemas.microsoft.com/office/drawing/2014/main" id="{8EAA14FC-36EA-B70E-1676-D22D99ECF50D}"/>
                </a:ext>
              </a:extLst>
            </p:cNvPr>
            <p:cNvSpPr/>
            <p:nvPr/>
          </p:nvSpPr>
          <p:spPr>
            <a:xfrm>
              <a:off x="8669791" y="1581723"/>
              <a:ext cx="419407" cy="419407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AA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s-AR" sz="2400">
                <a:solidFill>
                  <a:srgbClr val="00B5E2"/>
                </a:solidFill>
                <a:latin typeface="Montserrat ExtraBold" panose="00000900000000000000" pitchFamily="2" charset="0"/>
              </a:endParaRPr>
            </a:p>
          </p:txBody>
        </p:sp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0709E6DD-36A8-D537-BD54-54CD932AF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59314" y="1574950"/>
              <a:ext cx="429884" cy="414157"/>
            </a:xfrm>
            <a:prstGeom prst="rect">
              <a:avLst/>
            </a:prstGeom>
          </p:spPr>
        </p:pic>
        <p:sp>
          <p:nvSpPr>
            <p:cNvPr id="35" name="Google Shape;1181;p91">
              <a:extLst>
                <a:ext uri="{FF2B5EF4-FFF2-40B4-BE49-F238E27FC236}">
                  <a16:creationId xmlns:a16="http://schemas.microsoft.com/office/drawing/2014/main" id="{BB21036B-BA67-F820-1093-6514DF268430}"/>
                </a:ext>
              </a:extLst>
            </p:cNvPr>
            <p:cNvSpPr/>
            <p:nvPr/>
          </p:nvSpPr>
          <p:spPr>
            <a:xfrm>
              <a:off x="16576" y="2481935"/>
              <a:ext cx="1505098" cy="879111"/>
            </a:xfrm>
            <a:prstGeom prst="rect">
              <a:avLst/>
            </a:prstGeom>
            <a:noFill/>
            <a:ln>
              <a:solidFill>
                <a:srgbClr val="FFC20D"/>
              </a:solidFill>
            </a:ln>
          </p:spPr>
          <p:txBody>
            <a:bodyPr spcFirstLastPara="1" wrap="square" lIns="108000" tIns="108000" rIns="108000" bIns="108000" anchor="t" anchorCtr="0">
              <a:noAutofit/>
            </a:bodyPr>
            <a:lstStyle/>
            <a:p>
              <a:pPr marL="158396" indent="-143996">
                <a:lnSpc>
                  <a:spcPct val="60000"/>
                </a:lnSpc>
                <a:spcAft>
                  <a:spcPts val="900"/>
                </a:spcAft>
                <a:buClr>
                  <a:srgbClr val="FFC20D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s-ES" sz="1000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Yerba mate</a:t>
              </a:r>
              <a:endParaRPr lang="es-ES_tradnl" sz="1000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58396" indent="-143996">
                <a:lnSpc>
                  <a:spcPct val="60000"/>
                </a:lnSpc>
                <a:spcAft>
                  <a:spcPts val="900"/>
                </a:spcAft>
                <a:buClr>
                  <a:srgbClr val="FFC20D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s-ES" sz="1000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Té</a:t>
              </a:r>
              <a:endParaRPr lang="es-ES_tradnl" sz="1000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58396" indent="-143996">
                <a:lnSpc>
                  <a:spcPct val="60000"/>
                </a:lnSpc>
                <a:spcAft>
                  <a:spcPts val="900"/>
                </a:spcAft>
                <a:buClr>
                  <a:srgbClr val="FFC20D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s" sz="1000">
                  <a:solidFill>
                    <a:srgbClr val="333F4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Foresto industria</a:t>
              </a:r>
            </a:p>
            <a:p>
              <a:pPr marL="225419" indent="-220658">
                <a:spcAft>
                  <a:spcPts val="900"/>
                </a:spcAft>
                <a:buClr>
                  <a:srgbClr val="00ABD6"/>
                </a:buClr>
                <a:buSzPct val="100000"/>
                <a:buFont typeface="Arial" panose="020B0604020202020204" pitchFamily="34" charset="0"/>
                <a:buChar char="•"/>
              </a:pPr>
              <a:endParaRPr lang="es-AR" sz="1100">
                <a:solidFill>
                  <a:srgbClr val="333F4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6" name="Google Shape;1181;p91">
              <a:extLst>
                <a:ext uri="{FF2B5EF4-FFF2-40B4-BE49-F238E27FC236}">
                  <a16:creationId xmlns:a16="http://schemas.microsoft.com/office/drawing/2014/main" id="{94AD684F-872D-5710-FC87-7F85FD46EBFF}"/>
                </a:ext>
              </a:extLst>
            </p:cNvPr>
            <p:cNvSpPr/>
            <p:nvPr/>
          </p:nvSpPr>
          <p:spPr>
            <a:xfrm>
              <a:off x="12931" y="1780126"/>
              <a:ext cx="1512739" cy="706306"/>
            </a:xfrm>
            <a:prstGeom prst="rect">
              <a:avLst/>
            </a:prstGeom>
            <a:solidFill>
              <a:srgbClr val="FBDE40"/>
            </a:solidFill>
            <a:ln>
              <a:solidFill>
                <a:srgbClr val="FBDE40"/>
              </a:solidFill>
            </a:ln>
          </p:spPr>
          <p:txBody>
            <a:bodyPr spcFirstLastPara="1" wrap="square" lIns="90000" tIns="91425" rIns="91425" bIns="91425" anchor="ctr" anchorCtr="0">
              <a:noAutofit/>
            </a:bodyPr>
            <a:lstStyle/>
            <a:p>
              <a:endParaRPr lang="es-AR" sz="1800" b="1">
                <a:solidFill>
                  <a:srgbClr val="FFFFFF"/>
                </a:solidFill>
                <a:latin typeface="Montserrat"/>
                <a:sym typeface="Montserrat"/>
              </a:endParaRPr>
            </a:p>
            <a:p>
              <a:pPr algn="ctr"/>
              <a:r>
                <a:rPr lang="es-AR" sz="1500" b="1">
                  <a:solidFill>
                    <a:srgbClr val="FFFFFF"/>
                  </a:solidFill>
                  <a:latin typeface="Montserrat"/>
                  <a:sym typeface="Montserrat"/>
                </a:rPr>
                <a:t>NEA</a:t>
              </a:r>
            </a:p>
          </p:txBody>
        </p:sp>
        <p:sp>
          <p:nvSpPr>
            <p:cNvPr id="37" name="17 Elipse">
              <a:extLst>
                <a:ext uri="{FF2B5EF4-FFF2-40B4-BE49-F238E27FC236}">
                  <a16:creationId xmlns:a16="http://schemas.microsoft.com/office/drawing/2014/main" id="{9E638FDB-2CF3-6D23-EE53-7511720FE001}"/>
                </a:ext>
              </a:extLst>
            </p:cNvPr>
            <p:cNvSpPr/>
            <p:nvPr/>
          </p:nvSpPr>
          <p:spPr>
            <a:xfrm>
              <a:off x="559609" y="1590736"/>
              <a:ext cx="419407" cy="419407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FFC2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s-AR" sz="2400">
                <a:solidFill>
                  <a:srgbClr val="00B5E2"/>
                </a:solidFill>
                <a:latin typeface="Montserrat ExtraBold" panose="00000900000000000000" pitchFamily="2" charset="0"/>
              </a:endParaRPr>
            </a:p>
          </p:txBody>
        </p:sp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D05F3B50-1F7E-CA55-EC59-F4322DBF8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7980" y="1594477"/>
              <a:ext cx="429884" cy="414157"/>
            </a:xfrm>
            <a:prstGeom prst="rect">
              <a:avLst/>
            </a:prstGeom>
          </p:spPr>
        </p:pic>
        <p:sp>
          <p:nvSpPr>
            <p:cNvPr id="39" name="17 Elipse">
              <a:extLst>
                <a:ext uri="{FF2B5EF4-FFF2-40B4-BE49-F238E27FC236}">
                  <a16:creationId xmlns:a16="http://schemas.microsoft.com/office/drawing/2014/main" id="{14CCA6A4-DA5F-513B-9FE4-C390AE32C656}"/>
                </a:ext>
              </a:extLst>
            </p:cNvPr>
            <p:cNvSpPr/>
            <p:nvPr/>
          </p:nvSpPr>
          <p:spPr>
            <a:xfrm>
              <a:off x="6947685" y="1589289"/>
              <a:ext cx="419407" cy="419407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35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s-AR" sz="2400">
                <a:solidFill>
                  <a:srgbClr val="00B5E2"/>
                </a:solidFill>
                <a:latin typeface="Montserrat ExtraBold" panose="00000900000000000000" pitchFamily="2" charset="0"/>
              </a:endParaRPr>
            </a:p>
          </p:txBody>
        </p:sp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C55124DC-A2DD-12EA-9F9D-6563ECBC5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88521" y="1527354"/>
              <a:ext cx="531556" cy="512109"/>
            </a:xfrm>
            <a:prstGeom prst="rect">
              <a:avLst/>
            </a:prstGeom>
          </p:spPr>
        </p:pic>
      </p:grpSp>
      <p:sp>
        <p:nvSpPr>
          <p:cNvPr id="41" name="Google Shape;648;p72">
            <a:extLst>
              <a:ext uri="{FF2B5EF4-FFF2-40B4-BE49-F238E27FC236}">
                <a16:creationId xmlns:a16="http://schemas.microsoft.com/office/drawing/2014/main" id="{27F91A3C-D707-CFD8-6CBE-792A443DB043}"/>
              </a:ext>
            </a:extLst>
          </p:cNvPr>
          <p:cNvSpPr txBox="1"/>
          <p:nvPr/>
        </p:nvSpPr>
        <p:spPr>
          <a:xfrm>
            <a:off x="517922" y="406796"/>
            <a:ext cx="6377512" cy="41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100"/>
            </a:pPr>
            <a:r>
              <a:rPr lang="es-ES_tradnl" sz="2200" b="1">
                <a:solidFill>
                  <a:srgbClr val="02ADDB"/>
                </a:solidFill>
                <a:latin typeface="Montserrat" panose="02000505000000020004" pitchFamily="2" charset="77"/>
                <a:ea typeface="Open Sans Light"/>
                <a:cs typeface="Open Sans Light"/>
                <a:sym typeface="Open Sans Light"/>
              </a:rPr>
              <a:t>Cadenas de valor </a:t>
            </a:r>
            <a:r>
              <a:rPr lang="es-AR" sz="2200" b="1">
                <a:solidFill>
                  <a:srgbClr val="02ADDB"/>
                </a:solidFill>
                <a:latin typeface="Montserrat" panose="02000505000000020004" pitchFamily="2" charset="77"/>
                <a:ea typeface="Open Sans Light"/>
                <a:cs typeface="Open Sans Light"/>
                <a:sym typeface="Open Sans Light"/>
              </a:rPr>
              <a:t>emblemáticas por región</a:t>
            </a:r>
            <a:endParaRPr lang="es-AR" sz="2200" b="1">
              <a:solidFill>
                <a:srgbClr val="02ADDB"/>
              </a:solidFill>
              <a:latin typeface="Montserrat" panose="02000505000000020004" pitchFamily="2" charset="77"/>
              <a:ea typeface="Open Sans SemiBold"/>
              <a:cs typeface="Open Sans SemiBold"/>
              <a:sym typeface="Open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311680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dondear rectángulo de una esquina 19">
            <a:extLst>
              <a:ext uri="{FF2B5EF4-FFF2-40B4-BE49-F238E27FC236}">
                <a16:creationId xmlns:a16="http://schemas.microsoft.com/office/drawing/2014/main" id="{0FC928B9-3BD3-8947-9E36-FE2684CD0716}"/>
              </a:ext>
            </a:extLst>
          </p:cNvPr>
          <p:cNvSpPr/>
          <p:nvPr/>
        </p:nvSpPr>
        <p:spPr>
          <a:xfrm rot="10800000" flipH="1" flipV="1">
            <a:off x="-743894" y="4162392"/>
            <a:ext cx="4415782" cy="1678024"/>
          </a:xfrm>
          <a:prstGeom prst="round1Rect">
            <a:avLst/>
          </a:prstGeom>
          <a:solidFill>
            <a:srgbClr val="FEC13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AR">
              <a:solidFill>
                <a:srgbClr val="44D2C8"/>
              </a:solidFill>
              <a:latin typeface="Calibri" panose="020F0502020204030204"/>
            </a:endParaRPr>
          </a:p>
        </p:txBody>
      </p:sp>
      <p:sp>
        <p:nvSpPr>
          <p:cNvPr id="38" name="Google Shape;347;p56">
            <a:extLst>
              <a:ext uri="{FF2B5EF4-FFF2-40B4-BE49-F238E27FC236}">
                <a16:creationId xmlns:a16="http://schemas.microsoft.com/office/drawing/2014/main" id="{4CE1CAEE-5A3E-D441-B23C-31A41943F2E5}"/>
              </a:ext>
            </a:extLst>
          </p:cNvPr>
          <p:cNvSpPr txBox="1"/>
          <p:nvPr/>
        </p:nvSpPr>
        <p:spPr>
          <a:xfrm>
            <a:off x="3792329" y="4295562"/>
            <a:ext cx="4808745" cy="731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100"/>
            </a:pPr>
            <a:r>
              <a:rPr lang="es-AR" sz="1800" b="1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Formación</a:t>
            </a:r>
            <a:r>
              <a:rPr lang="es-AR" sz="1800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para desarrollar </a:t>
            </a:r>
            <a:r>
              <a:rPr lang="es-AR" sz="1800" b="1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habilidades técnicas </a:t>
            </a:r>
            <a:r>
              <a:rPr lang="es-AR" sz="1800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y de </a:t>
            </a:r>
            <a:r>
              <a:rPr lang="es-AR" sz="1800" b="1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gestión</a:t>
            </a:r>
            <a:r>
              <a:rPr lang="es-AR" sz="1800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buSzPts val="1100"/>
            </a:pPr>
            <a:endParaRPr lang="es-AR" sz="1800" b="1" kern="100">
              <a:latin typeface="Montserrat" panose="02000505000000020004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7" name="Grupo 46">
            <a:extLst>
              <a:ext uri="{FF2B5EF4-FFF2-40B4-BE49-F238E27FC236}">
                <a16:creationId xmlns:a16="http://schemas.microsoft.com/office/drawing/2014/main" id="{28C1555E-D659-5F49-910D-9DCA5A8A7F32}"/>
              </a:ext>
            </a:extLst>
          </p:cNvPr>
          <p:cNvGrpSpPr/>
          <p:nvPr/>
        </p:nvGrpSpPr>
        <p:grpSpPr>
          <a:xfrm rot="10800000">
            <a:off x="219699" y="133283"/>
            <a:ext cx="934752" cy="891549"/>
            <a:chOff x="7912592" y="3597658"/>
            <a:chExt cx="934752" cy="891549"/>
          </a:xfrm>
        </p:grpSpPr>
        <p:sp>
          <p:nvSpPr>
            <p:cNvPr id="48" name="Arco 47">
              <a:extLst>
                <a:ext uri="{FF2B5EF4-FFF2-40B4-BE49-F238E27FC236}">
                  <a16:creationId xmlns:a16="http://schemas.microsoft.com/office/drawing/2014/main" id="{E0F2C990-C173-9941-919C-CB818E6AAF2C}"/>
                </a:ext>
              </a:extLst>
            </p:cNvPr>
            <p:cNvSpPr/>
            <p:nvPr userDrawn="1"/>
          </p:nvSpPr>
          <p:spPr>
            <a:xfrm rot="5400000">
              <a:off x="7954647" y="3597658"/>
              <a:ext cx="342638" cy="342638"/>
            </a:xfrm>
            <a:prstGeom prst="arc">
              <a:avLst/>
            </a:prstGeom>
            <a:ln w="95250">
              <a:solidFill>
                <a:srgbClr val="121212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9" name="Arco de bloque 48">
              <a:extLst>
                <a:ext uri="{FF2B5EF4-FFF2-40B4-BE49-F238E27FC236}">
                  <a16:creationId xmlns:a16="http://schemas.microsoft.com/office/drawing/2014/main" id="{85F82806-4D23-2948-9FE8-CE9F66787A18}"/>
                </a:ext>
              </a:extLst>
            </p:cNvPr>
            <p:cNvSpPr/>
            <p:nvPr userDrawn="1"/>
          </p:nvSpPr>
          <p:spPr>
            <a:xfrm rot="16200000" flipH="1">
              <a:off x="8427597" y="3824186"/>
              <a:ext cx="426747" cy="412746"/>
            </a:xfrm>
            <a:prstGeom prst="blockArc">
              <a:avLst/>
            </a:prstGeom>
            <a:solidFill>
              <a:srgbClr val="121212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50" name="Arco de bloque 49">
              <a:extLst>
                <a:ext uri="{FF2B5EF4-FFF2-40B4-BE49-F238E27FC236}">
                  <a16:creationId xmlns:a16="http://schemas.microsoft.com/office/drawing/2014/main" id="{B7105C32-2EE1-BE43-8A1E-F630C22A9097}"/>
                </a:ext>
              </a:extLst>
            </p:cNvPr>
            <p:cNvSpPr/>
            <p:nvPr userDrawn="1"/>
          </p:nvSpPr>
          <p:spPr>
            <a:xfrm rot="21600000" flipH="1">
              <a:off x="7912592" y="4076461"/>
              <a:ext cx="426747" cy="412746"/>
            </a:xfrm>
            <a:prstGeom prst="blockArc">
              <a:avLst/>
            </a:prstGeom>
            <a:solidFill>
              <a:srgbClr val="1212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2F8A7B53-5650-E747-B4A1-08A2F7796CB2}"/>
                </a:ext>
              </a:extLst>
            </p:cNvPr>
            <p:cNvSpPr/>
            <p:nvPr userDrawn="1"/>
          </p:nvSpPr>
          <p:spPr>
            <a:xfrm>
              <a:off x="8246149" y="3597658"/>
              <a:ext cx="97407" cy="97407"/>
            </a:xfrm>
            <a:prstGeom prst="rect">
              <a:avLst/>
            </a:prstGeom>
            <a:solidFill>
              <a:srgbClr val="1212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8CCB5EDC-A259-CC4D-A25B-A862AB8506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6435" y="-1367071"/>
            <a:ext cx="7718244" cy="5143500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/>
        </p:spPr>
      </p:pic>
      <p:sp>
        <p:nvSpPr>
          <p:cNvPr id="35" name="32 Elipse">
            <a:extLst>
              <a:ext uri="{FF2B5EF4-FFF2-40B4-BE49-F238E27FC236}">
                <a16:creationId xmlns:a16="http://schemas.microsoft.com/office/drawing/2014/main" id="{40EF38FA-3EE6-0447-ABFB-229C532B73AE}"/>
              </a:ext>
            </a:extLst>
          </p:cNvPr>
          <p:cNvSpPr/>
          <p:nvPr/>
        </p:nvSpPr>
        <p:spPr>
          <a:xfrm>
            <a:off x="1727501" y="1658195"/>
            <a:ext cx="550436" cy="550436"/>
          </a:xfrm>
          <a:prstGeom prst="ellipse">
            <a:avLst/>
          </a:prstGeom>
          <a:solidFill>
            <a:srgbClr val="FEC130">
              <a:alpha val="4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s-AR" sz="1800">
              <a:solidFill>
                <a:schemeClr val="bg1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FD13B749-E84B-2744-A132-C0DFE075D0E3}"/>
              </a:ext>
            </a:extLst>
          </p:cNvPr>
          <p:cNvSpPr/>
          <p:nvPr/>
        </p:nvSpPr>
        <p:spPr>
          <a:xfrm rot="5400000">
            <a:off x="9050351" y="3233503"/>
            <a:ext cx="187297" cy="1085851"/>
          </a:xfrm>
          <a:prstGeom prst="rect">
            <a:avLst/>
          </a:prstGeom>
          <a:solidFill>
            <a:srgbClr val="FEC13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2414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62DF8D70-FBA1-A249-55FB-6754A14B9D02}"/>
              </a:ext>
            </a:extLst>
          </p:cNvPr>
          <p:cNvSpPr/>
          <p:nvPr/>
        </p:nvSpPr>
        <p:spPr>
          <a:xfrm rot="5400000">
            <a:off x="703583" y="-3770635"/>
            <a:ext cx="173833" cy="8853338"/>
          </a:xfrm>
          <a:prstGeom prst="rect">
            <a:avLst/>
          </a:prstGeom>
          <a:solidFill>
            <a:srgbClr val="12121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sz="1800"/>
          </a:p>
        </p:txBody>
      </p:sp>
      <p:sp>
        <p:nvSpPr>
          <p:cNvPr id="20" name="Arco 19">
            <a:extLst>
              <a:ext uri="{FF2B5EF4-FFF2-40B4-BE49-F238E27FC236}">
                <a16:creationId xmlns:a16="http://schemas.microsoft.com/office/drawing/2014/main" id="{455D5950-8D44-35E6-293E-0A434955D7D1}"/>
              </a:ext>
            </a:extLst>
          </p:cNvPr>
          <p:cNvSpPr/>
          <p:nvPr/>
        </p:nvSpPr>
        <p:spPr>
          <a:xfrm>
            <a:off x="-991791" y="4193381"/>
            <a:ext cx="1900238" cy="1900238"/>
          </a:xfrm>
          <a:prstGeom prst="arc">
            <a:avLst/>
          </a:prstGeom>
          <a:ln w="76200">
            <a:solidFill>
              <a:srgbClr val="00B5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AR" sz="1800"/>
          </a:p>
        </p:txBody>
      </p:sp>
      <p:pic>
        <p:nvPicPr>
          <p:cNvPr id="21" name="Imagen 54">
            <a:extLst>
              <a:ext uri="{FF2B5EF4-FFF2-40B4-BE49-F238E27FC236}">
                <a16:creationId xmlns:a16="http://schemas.microsoft.com/office/drawing/2014/main" id="{F08AB857-6CCF-6A8C-845A-658D3A8E4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78582"/>
            <a:ext cx="782241" cy="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F58A5771-5919-7D2C-0CF1-30FD7FE51967}"/>
              </a:ext>
            </a:extLst>
          </p:cNvPr>
          <p:cNvSpPr/>
          <p:nvPr/>
        </p:nvSpPr>
        <p:spPr>
          <a:xfrm>
            <a:off x="6131289" y="2207956"/>
            <a:ext cx="765458" cy="759206"/>
          </a:xfrm>
          <a:prstGeom prst="ellipse">
            <a:avLst/>
          </a:prstGeom>
          <a:solidFill>
            <a:srgbClr val="3AD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AR" sz="1500" b="1">
                <a:solidFill>
                  <a:schemeClr val="bg1"/>
                </a:solidFill>
                <a:latin typeface="Montserrat" panose="02000505000000020004" pitchFamily="2" charset="77"/>
              </a:rPr>
              <a:t>65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A5E99EE-E47D-BE36-583B-D883C59C5C03}"/>
              </a:ext>
            </a:extLst>
          </p:cNvPr>
          <p:cNvSpPr txBox="1"/>
          <p:nvPr/>
        </p:nvSpPr>
        <p:spPr>
          <a:xfrm>
            <a:off x="5908979" y="3030590"/>
            <a:ext cx="1266737" cy="31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200">
                <a:solidFill>
                  <a:srgbClr val="3AD1C7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Asesores/as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3C81433D-43D6-C5CF-9F37-444E7EEDE452}"/>
              </a:ext>
            </a:extLst>
          </p:cNvPr>
          <p:cNvSpPr/>
          <p:nvPr/>
        </p:nvSpPr>
        <p:spPr>
          <a:xfrm>
            <a:off x="7397494" y="2207956"/>
            <a:ext cx="822121" cy="75920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AR" sz="1600" b="1">
                <a:latin typeface="Montserrat" panose="02000505000000020004" pitchFamily="2" charset="77"/>
              </a:rPr>
              <a:t>+ </a:t>
            </a:r>
            <a:r>
              <a:rPr lang="es-AR" sz="1500" b="1">
                <a:latin typeface="Montserrat" panose="02000505000000020004" pitchFamily="2" charset="77"/>
              </a:rPr>
              <a:t>200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1B11E79-CF3A-8200-C7D0-1A7FEC5C322A}"/>
              </a:ext>
            </a:extLst>
          </p:cNvPr>
          <p:cNvSpPr txBox="1"/>
          <p:nvPr/>
        </p:nvSpPr>
        <p:spPr>
          <a:xfrm>
            <a:off x="7079229" y="3028207"/>
            <a:ext cx="1453545" cy="43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200">
                <a:solidFill>
                  <a:srgbClr val="0070C0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Asistencias técnicas anuales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6BA6D11-ACE4-A631-8E31-22B2C2A473D3}"/>
              </a:ext>
            </a:extLst>
          </p:cNvPr>
          <p:cNvSpPr/>
          <p:nvPr/>
        </p:nvSpPr>
        <p:spPr>
          <a:xfrm>
            <a:off x="6760948" y="3731178"/>
            <a:ext cx="755112" cy="759206"/>
          </a:xfrm>
          <a:prstGeom prst="ellipse">
            <a:avLst/>
          </a:prstGeom>
          <a:solidFill>
            <a:srgbClr val="3AD1C7"/>
          </a:solidFill>
          <a:ln>
            <a:solidFill>
              <a:srgbClr val="44D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AR" sz="1600" b="1">
                <a:latin typeface="Montserrat" panose="02000505000000020004" pitchFamily="2" charset="77"/>
              </a:rPr>
              <a:t>+ 30</a:t>
            </a:r>
            <a:endParaRPr lang="es-AR" sz="1200" b="1">
              <a:latin typeface="Montserrat" panose="02000505000000020004" pitchFamily="2" charset="77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C16C903-14C1-F5DF-947E-BC5A4C97F1F3}"/>
              </a:ext>
            </a:extLst>
          </p:cNvPr>
          <p:cNvSpPr txBox="1"/>
          <p:nvPr/>
        </p:nvSpPr>
        <p:spPr>
          <a:xfrm>
            <a:off x="6542347" y="4598866"/>
            <a:ext cx="1266737" cy="31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200">
                <a:solidFill>
                  <a:srgbClr val="00B6E3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Cursos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F7FCA9F0-258E-98AA-2E58-831A3069DF6C}"/>
              </a:ext>
            </a:extLst>
          </p:cNvPr>
          <p:cNvSpPr txBox="1">
            <a:spLocks/>
          </p:cNvSpPr>
          <p:nvPr/>
        </p:nvSpPr>
        <p:spPr>
          <a:xfrm>
            <a:off x="448044" y="359782"/>
            <a:ext cx="4776788" cy="46437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b="1" i="0" kern="1200">
                <a:solidFill>
                  <a:srgbClr val="333F48"/>
                </a:solidFill>
                <a:latin typeface="Encode Sans Black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>
                <a:solidFill>
                  <a:srgbClr val="02ADDB"/>
                </a:solidFill>
                <a:latin typeface="Montserrat" panose="02000505000000020004" pitchFamily="2" charset="77"/>
              </a:rPr>
              <a:t>Red de Tecnologías de Gestión</a:t>
            </a:r>
            <a:endParaRPr lang="es-AR">
              <a:solidFill>
                <a:srgbClr val="02ADDB"/>
              </a:solidFill>
              <a:latin typeface="Montserrat" panose="02000505000000020004" pitchFamily="2" charset="77"/>
            </a:endParaRPr>
          </a:p>
        </p:txBody>
      </p:sp>
      <p:pic>
        <p:nvPicPr>
          <p:cNvPr id="9" name="Imagen 8" descr="Diagrama&#10;&#10;Descripción generada automáticamente">
            <a:extLst>
              <a:ext uri="{FF2B5EF4-FFF2-40B4-BE49-F238E27FC236}">
                <a16:creationId xmlns:a16="http://schemas.microsoft.com/office/drawing/2014/main" id="{BE7D425A-1599-5D58-8A58-8BBA8EFD7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399" y="193661"/>
            <a:ext cx="873660" cy="101647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3B65AB1C-AD9E-930C-59EA-0245D37158E5}"/>
              </a:ext>
            </a:extLst>
          </p:cNvPr>
          <p:cNvGrpSpPr/>
          <p:nvPr/>
        </p:nvGrpSpPr>
        <p:grpSpPr>
          <a:xfrm>
            <a:off x="1103260" y="979299"/>
            <a:ext cx="4161646" cy="4127850"/>
            <a:chOff x="1103260" y="979299"/>
            <a:chExt cx="4161646" cy="4127850"/>
          </a:xfrm>
        </p:grpSpPr>
        <p:pic>
          <p:nvPicPr>
            <p:cNvPr id="11" name="Imagen 10" descr="Mapa&#10;&#10;Descripción generada automáticamente">
              <a:extLst>
                <a:ext uri="{FF2B5EF4-FFF2-40B4-BE49-F238E27FC236}">
                  <a16:creationId xmlns:a16="http://schemas.microsoft.com/office/drawing/2014/main" id="{5E953A7D-F2D8-0926-39BE-A723FEE2D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3260" y="1056184"/>
              <a:ext cx="4161646" cy="4050965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451A2471-F6BB-A91F-DBEF-B0D62656C7A0}"/>
                </a:ext>
              </a:extLst>
            </p:cNvPr>
            <p:cNvSpPr txBox="1"/>
            <p:nvPr/>
          </p:nvSpPr>
          <p:spPr>
            <a:xfrm>
              <a:off x="4004734" y="3462865"/>
              <a:ext cx="1007533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900" b="1">
                  <a:solidFill>
                    <a:schemeClr val="bg2">
                      <a:lumMod val="50000"/>
                    </a:schemeClr>
                  </a:solidFill>
                  <a:latin typeface="Montserrat" panose="02000505000000020004" pitchFamily="2" charset="77"/>
                </a:rPr>
                <a:t>PAMPEANA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B77AE5B4-A824-DD3E-61E1-65B7965964B1}"/>
                </a:ext>
              </a:extLst>
            </p:cNvPr>
            <p:cNvSpPr txBox="1"/>
            <p:nvPr/>
          </p:nvSpPr>
          <p:spPr>
            <a:xfrm>
              <a:off x="3979333" y="2736330"/>
              <a:ext cx="10329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900" b="1">
                  <a:solidFill>
                    <a:schemeClr val="bg2">
                      <a:lumMod val="50000"/>
                    </a:schemeClr>
                  </a:solidFill>
                  <a:latin typeface="Montserrat" panose="02000505000000020004" pitchFamily="2" charset="77"/>
                </a:rPr>
                <a:t>BUENOS AIRES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7D5081E-A6BD-1D00-044A-38EAD3E1598E}"/>
                </a:ext>
              </a:extLst>
            </p:cNvPr>
            <p:cNvSpPr txBox="1"/>
            <p:nvPr/>
          </p:nvSpPr>
          <p:spPr>
            <a:xfrm>
              <a:off x="4185385" y="1873037"/>
              <a:ext cx="705507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900" b="1">
                  <a:solidFill>
                    <a:schemeClr val="bg2">
                      <a:lumMod val="50000"/>
                    </a:schemeClr>
                  </a:solidFill>
                  <a:latin typeface="Montserrat" panose="02000505000000020004" pitchFamily="2" charset="77"/>
                </a:rPr>
                <a:t>CENTRO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A027FAC7-06C2-1CC5-AAF1-828DDF68CFA7}"/>
                </a:ext>
              </a:extLst>
            </p:cNvPr>
            <p:cNvSpPr txBox="1"/>
            <p:nvPr/>
          </p:nvSpPr>
          <p:spPr>
            <a:xfrm>
              <a:off x="1353963" y="1265382"/>
              <a:ext cx="694971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900" b="1">
                  <a:solidFill>
                    <a:schemeClr val="bg2">
                      <a:lumMod val="50000"/>
                    </a:schemeClr>
                  </a:solidFill>
                  <a:latin typeface="Montserrat" panose="02000505000000020004" pitchFamily="2" charset="77"/>
                </a:rPr>
                <a:t>NOA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00E73F60-C342-EFAE-48DD-CA5485CD36E0}"/>
                </a:ext>
              </a:extLst>
            </p:cNvPr>
            <p:cNvSpPr txBox="1"/>
            <p:nvPr/>
          </p:nvSpPr>
          <p:spPr>
            <a:xfrm>
              <a:off x="4317295" y="979299"/>
              <a:ext cx="694971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900" b="1">
                  <a:solidFill>
                    <a:schemeClr val="bg2">
                      <a:lumMod val="50000"/>
                    </a:schemeClr>
                  </a:solidFill>
                  <a:latin typeface="Montserrat" panose="02000505000000020004" pitchFamily="2" charset="77"/>
                </a:rPr>
                <a:t>NEA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5DDAD180-B694-2D21-178E-2318391F9F98}"/>
                </a:ext>
              </a:extLst>
            </p:cNvPr>
            <p:cNvSpPr txBox="1"/>
            <p:nvPr/>
          </p:nvSpPr>
          <p:spPr>
            <a:xfrm>
              <a:off x="1345448" y="2154671"/>
              <a:ext cx="694971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900" b="1">
                  <a:solidFill>
                    <a:schemeClr val="bg2">
                      <a:lumMod val="50000"/>
                    </a:schemeClr>
                  </a:solidFill>
                  <a:latin typeface="Montserrat" panose="02000505000000020004" pitchFamily="2" charset="77"/>
                </a:rPr>
                <a:t>CUYO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13BC3916-51B7-3DB1-438E-85979350B825}"/>
                </a:ext>
              </a:extLst>
            </p:cNvPr>
            <p:cNvSpPr txBox="1"/>
            <p:nvPr/>
          </p:nvSpPr>
          <p:spPr>
            <a:xfrm>
              <a:off x="1357434" y="3106079"/>
              <a:ext cx="925007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900" b="1">
                  <a:solidFill>
                    <a:schemeClr val="bg2">
                      <a:lumMod val="50000"/>
                    </a:schemeClr>
                  </a:solidFill>
                  <a:latin typeface="Montserrat" panose="02000505000000020004" pitchFamily="2" charset="77"/>
                </a:rPr>
                <a:t>PATAGONIA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1947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2DDB2A-2A96-A548-B270-B5AAC02FA1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5738" y="0"/>
            <a:ext cx="5493036" cy="5143500"/>
          </a:xfrm>
          <a:prstGeom prst="rect">
            <a:avLst/>
          </a:prstGeom>
        </p:spPr>
      </p:pic>
      <p:sp>
        <p:nvSpPr>
          <p:cNvPr id="20" name="Redondear rectángulo de una esquina 19">
            <a:extLst>
              <a:ext uri="{FF2B5EF4-FFF2-40B4-BE49-F238E27FC236}">
                <a16:creationId xmlns:a16="http://schemas.microsoft.com/office/drawing/2014/main" id="{0FC928B9-3BD3-8947-9E36-FE2684CD0716}"/>
              </a:ext>
            </a:extLst>
          </p:cNvPr>
          <p:cNvSpPr/>
          <p:nvPr/>
        </p:nvSpPr>
        <p:spPr>
          <a:xfrm rot="5400000" flipH="1" flipV="1">
            <a:off x="7249501" y="3378930"/>
            <a:ext cx="4415782" cy="1678024"/>
          </a:xfrm>
          <a:prstGeom prst="round1Rect">
            <a:avLst/>
          </a:prstGeom>
          <a:solidFill>
            <a:srgbClr val="3AD1C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AR">
              <a:solidFill>
                <a:srgbClr val="44D2C8"/>
              </a:solidFill>
              <a:latin typeface="Calibri" panose="020F0502020204030204"/>
            </a:endParaRPr>
          </a:p>
        </p:txBody>
      </p:sp>
      <p:sp>
        <p:nvSpPr>
          <p:cNvPr id="35" name="32 Elipse">
            <a:extLst>
              <a:ext uri="{FF2B5EF4-FFF2-40B4-BE49-F238E27FC236}">
                <a16:creationId xmlns:a16="http://schemas.microsoft.com/office/drawing/2014/main" id="{40EF38FA-3EE6-0447-ABFB-229C532B73AE}"/>
              </a:ext>
            </a:extLst>
          </p:cNvPr>
          <p:cNvSpPr/>
          <p:nvPr/>
        </p:nvSpPr>
        <p:spPr>
          <a:xfrm>
            <a:off x="-293102" y="2296532"/>
            <a:ext cx="550436" cy="550436"/>
          </a:xfrm>
          <a:prstGeom prst="ellipse">
            <a:avLst/>
          </a:prstGeom>
          <a:solidFill>
            <a:srgbClr val="3AD1C7">
              <a:alpha val="69804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s-AR" sz="1800">
              <a:solidFill>
                <a:schemeClr val="bg1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38" name="Google Shape;347;p56">
            <a:extLst>
              <a:ext uri="{FF2B5EF4-FFF2-40B4-BE49-F238E27FC236}">
                <a16:creationId xmlns:a16="http://schemas.microsoft.com/office/drawing/2014/main" id="{4CE1CAEE-5A3E-D441-B23C-31A41943F2E5}"/>
              </a:ext>
            </a:extLst>
          </p:cNvPr>
          <p:cNvSpPr txBox="1"/>
          <p:nvPr/>
        </p:nvSpPr>
        <p:spPr>
          <a:xfrm>
            <a:off x="332881" y="2010051"/>
            <a:ext cx="3497106" cy="11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100"/>
            </a:pPr>
            <a:r>
              <a:rPr lang="es-AR" sz="1800" b="1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Innovación</a:t>
            </a:r>
            <a:r>
              <a:rPr lang="es-AR" sz="1800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s-AR" sz="1800" b="1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desarrollo tecnológico</a:t>
            </a:r>
            <a:r>
              <a:rPr lang="es-AR" sz="1800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con una red de </a:t>
            </a:r>
            <a:r>
              <a:rPr lang="es-AR" sz="1800" b="1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laboratorios</a:t>
            </a:r>
            <a:r>
              <a:rPr lang="es-AR" sz="1800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s-AR" sz="1800" b="1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plantas piloto </a:t>
            </a:r>
            <a:r>
              <a:rPr lang="es-AR" sz="1800" kern="100"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de última generación.</a:t>
            </a:r>
            <a:endParaRPr lang="es" sz="1800">
              <a:latin typeface="Montserrat" panose="02000505000000020004" pitchFamily="2" charset="77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FD13B749-E84B-2744-A132-C0DFE075D0E3}"/>
              </a:ext>
            </a:extLst>
          </p:cNvPr>
          <p:cNvSpPr/>
          <p:nvPr/>
        </p:nvSpPr>
        <p:spPr>
          <a:xfrm rot="5400000">
            <a:off x="3902089" y="-204699"/>
            <a:ext cx="187297" cy="1085851"/>
          </a:xfrm>
          <a:prstGeom prst="rect">
            <a:avLst/>
          </a:prstGeom>
          <a:solidFill>
            <a:srgbClr val="3AD1C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47" name="Grupo 46">
            <a:extLst>
              <a:ext uri="{FF2B5EF4-FFF2-40B4-BE49-F238E27FC236}">
                <a16:creationId xmlns:a16="http://schemas.microsoft.com/office/drawing/2014/main" id="{28C1555E-D659-5F49-910D-9DCA5A8A7F32}"/>
              </a:ext>
            </a:extLst>
          </p:cNvPr>
          <p:cNvGrpSpPr/>
          <p:nvPr/>
        </p:nvGrpSpPr>
        <p:grpSpPr>
          <a:xfrm rot="5400000">
            <a:off x="249839" y="4230350"/>
            <a:ext cx="934752" cy="891549"/>
            <a:chOff x="7912592" y="3597658"/>
            <a:chExt cx="934752" cy="891549"/>
          </a:xfrm>
        </p:grpSpPr>
        <p:sp>
          <p:nvSpPr>
            <p:cNvPr id="48" name="Arco 47">
              <a:extLst>
                <a:ext uri="{FF2B5EF4-FFF2-40B4-BE49-F238E27FC236}">
                  <a16:creationId xmlns:a16="http://schemas.microsoft.com/office/drawing/2014/main" id="{E0F2C990-C173-9941-919C-CB818E6AAF2C}"/>
                </a:ext>
              </a:extLst>
            </p:cNvPr>
            <p:cNvSpPr/>
            <p:nvPr userDrawn="1"/>
          </p:nvSpPr>
          <p:spPr>
            <a:xfrm rot="5400000">
              <a:off x="7954647" y="3597658"/>
              <a:ext cx="342638" cy="342638"/>
            </a:xfrm>
            <a:prstGeom prst="arc">
              <a:avLst/>
            </a:prstGeom>
            <a:ln w="95250">
              <a:solidFill>
                <a:srgbClr val="121212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9" name="Arco de bloque 48">
              <a:extLst>
                <a:ext uri="{FF2B5EF4-FFF2-40B4-BE49-F238E27FC236}">
                  <a16:creationId xmlns:a16="http://schemas.microsoft.com/office/drawing/2014/main" id="{85F82806-4D23-2948-9FE8-CE9F66787A18}"/>
                </a:ext>
              </a:extLst>
            </p:cNvPr>
            <p:cNvSpPr/>
            <p:nvPr userDrawn="1"/>
          </p:nvSpPr>
          <p:spPr>
            <a:xfrm rot="16200000" flipH="1">
              <a:off x="8427597" y="3824186"/>
              <a:ext cx="426747" cy="412746"/>
            </a:xfrm>
            <a:prstGeom prst="blockArc">
              <a:avLst/>
            </a:prstGeom>
            <a:solidFill>
              <a:srgbClr val="121212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50" name="Arco de bloque 49">
              <a:extLst>
                <a:ext uri="{FF2B5EF4-FFF2-40B4-BE49-F238E27FC236}">
                  <a16:creationId xmlns:a16="http://schemas.microsoft.com/office/drawing/2014/main" id="{B7105C32-2EE1-BE43-8A1E-F630C22A9097}"/>
                </a:ext>
              </a:extLst>
            </p:cNvPr>
            <p:cNvSpPr/>
            <p:nvPr userDrawn="1"/>
          </p:nvSpPr>
          <p:spPr>
            <a:xfrm rot="21600000" flipH="1">
              <a:off x="7912592" y="4076461"/>
              <a:ext cx="426747" cy="412746"/>
            </a:xfrm>
            <a:prstGeom prst="blockArc">
              <a:avLst/>
            </a:prstGeom>
            <a:solidFill>
              <a:srgbClr val="1212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2F8A7B53-5650-E747-B4A1-08A2F7796CB2}"/>
                </a:ext>
              </a:extLst>
            </p:cNvPr>
            <p:cNvSpPr/>
            <p:nvPr userDrawn="1"/>
          </p:nvSpPr>
          <p:spPr>
            <a:xfrm>
              <a:off x="8246149" y="3597658"/>
              <a:ext cx="97407" cy="97407"/>
            </a:xfrm>
            <a:prstGeom prst="rect">
              <a:avLst/>
            </a:prstGeom>
            <a:solidFill>
              <a:srgbClr val="1212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1574484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511;p118">
            <a:extLst>
              <a:ext uri="{FF2B5EF4-FFF2-40B4-BE49-F238E27FC236}">
                <a16:creationId xmlns:a16="http://schemas.microsoft.com/office/drawing/2014/main" id="{90B7BC32-5944-DF0D-8A87-98EFEAD56FB8}"/>
              </a:ext>
            </a:extLst>
          </p:cNvPr>
          <p:cNvSpPr/>
          <p:nvPr/>
        </p:nvSpPr>
        <p:spPr>
          <a:xfrm>
            <a:off x="-215900" y="3083005"/>
            <a:ext cx="10057324" cy="2212009"/>
          </a:xfrm>
          <a:prstGeom prst="rect">
            <a:avLst/>
          </a:prstGeom>
          <a:solidFill>
            <a:srgbClr val="01ABD6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20 Rectángulo">
            <a:extLst>
              <a:ext uri="{FF2B5EF4-FFF2-40B4-BE49-F238E27FC236}">
                <a16:creationId xmlns:a16="http://schemas.microsoft.com/office/drawing/2014/main" id="{03F6E220-41FD-7B45-9C27-770AE0F5CF2D}"/>
              </a:ext>
            </a:extLst>
          </p:cNvPr>
          <p:cNvSpPr/>
          <p:nvPr/>
        </p:nvSpPr>
        <p:spPr>
          <a:xfrm>
            <a:off x="-215900" y="-62346"/>
            <a:ext cx="4662902" cy="3153408"/>
          </a:xfrm>
          <a:prstGeom prst="rect">
            <a:avLst/>
          </a:prstGeom>
          <a:solidFill>
            <a:srgbClr val="02ADD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923E357B-52BC-8A4A-AA4B-23E0BEFD8E81}"/>
              </a:ext>
            </a:extLst>
          </p:cNvPr>
          <p:cNvSpPr/>
          <p:nvPr/>
        </p:nvSpPr>
        <p:spPr>
          <a:xfrm>
            <a:off x="2334174" y="-1789759"/>
            <a:ext cx="8735209" cy="87352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DBB83F-7F02-EC4E-A68A-A30F07D8E735}"/>
              </a:ext>
            </a:extLst>
          </p:cNvPr>
          <p:cNvSpPr txBox="1"/>
          <p:nvPr/>
        </p:nvSpPr>
        <p:spPr>
          <a:xfrm>
            <a:off x="-332965" y="251686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t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AR" sz="4000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38;p9">
            <a:extLst>
              <a:ext uri="{FF2B5EF4-FFF2-40B4-BE49-F238E27FC236}">
                <a16:creationId xmlns:a16="http://schemas.microsoft.com/office/drawing/2014/main" id="{8FF066D4-3251-4A49-8968-51763EB67E7F}"/>
              </a:ext>
            </a:extLst>
          </p:cNvPr>
          <p:cNvSpPr txBox="1">
            <a:spLocks/>
          </p:cNvSpPr>
          <p:nvPr/>
        </p:nvSpPr>
        <p:spPr>
          <a:xfrm>
            <a:off x="136160" y="1870083"/>
            <a:ext cx="2612874" cy="161372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171450" lvl="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Encode Sans Black" pitchFamily="2" charset="77"/>
                <a:ea typeface="+mn-ea"/>
                <a:cs typeface="+mn-cs"/>
              </a:defRPr>
            </a:lvl1pPr>
            <a:lvl2pPr marL="514350" lvl="1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80"/>
              </a:lnSpc>
            </a:pPr>
            <a:r>
              <a:rPr lang="es-ES" sz="2000" dirty="0">
                <a:latin typeface="Montserrat" panose="02000505000000020004" pitchFamily="2" charset="77"/>
              </a:rPr>
              <a:t>Nuestras</a:t>
            </a:r>
          </a:p>
          <a:p>
            <a:pPr>
              <a:lnSpc>
                <a:spcPts val="2280"/>
              </a:lnSpc>
            </a:pPr>
            <a:r>
              <a:rPr lang="es-ES" sz="2000" dirty="0">
                <a:latin typeface="Montserrat" panose="02000505000000020004" pitchFamily="2" charset="77"/>
              </a:rPr>
              <a:t>herramientas</a:t>
            </a:r>
          </a:p>
          <a:p>
            <a:pPr>
              <a:lnSpc>
                <a:spcPts val="2280"/>
              </a:lnSpc>
            </a:pPr>
            <a:r>
              <a:rPr lang="es-ES" sz="2000" dirty="0">
                <a:latin typeface="Montserrat" panose="02000505000000020004" pitchFamily="2" charset="77"/>
              </a:rPr>
              <a:t>para la</a:t>
            </a:r>
          </a:p>
          <a:p>
            <a:pPr>
              <a:lnSpc>
                <a:spcPts val="2280"/>
              </a:lnSpc>
            </a:pPr>
            <a:r>
              <a:rPr lang="es-ES" sz="2000" dirty="0">
                <a:latin typeface="Montserrat" panose="02000505000000020004" pitchFamily="2" charset="77"/>
              </a:rPr>
              <a:t>transferencia</a:t>
            </a:r>
          </a:p>
          <a:p>
            <a:pPr>
              <a:lnSpc>
                <a:spcPts val="2280"/>
              </a:lnSpc>
            </a:pPr>
            <a:r>
              <a:rPr lang="es-ES" sz="2000" dirty="0">
                <a:latin typeface="Montserrat" panose="02000505000000020004" pitchFamily="2" charset="77"/>
              </a:rPr>
              <a:t>de tecnología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09627D7-CDC0-BE48-B2DF-17FC506F4160}"/>
              </a:ext>
            </a:extLst>
          </p:cNvPr>
          <p:cNvSpPr txBox="1"/>
          <p:nvPr/>
        </p:nvSpPr>
        <p:spPr>
          <a:xfrm>
            <a:off x="-274350" y="194243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t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AR" sz="4000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1F0399A-1068-8B4F-ACB9-99E1883E5F8D}"/>
              </a:ext>
            </a:extLst>
          </p:cNvPr>
          <p:cNvSpPr txBox="1"/>
          <p:nvPr/>
        </p:nvSpPr>
        <p:spPr>
          <a:xfrm>
            <a:off x="-198150" y="198346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t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AR" sz="4000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C67536A-80DD-4E4E-B75E-60F38527EB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94" y="354100"/>
            <a:ext cx="200518" cy="200518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1F87308F-E27E-3044-AA91-1458DEE7B18D}"/>
              </a:ext>
            </a:extLst>
          </p:cNvPr>
          <p:cNvSpPr/>
          <p:nvPr/>
        </p:nvSpPr>
        <p:spPr>
          <a:xfrm>
            <a:off x="8849532" y="-582295"/>
            <a:ext cx="823890" cy="823890"/>
          </a:xfrm>
          <a:prstGeom prst="rect">
            <a:avLst/>
          </a:prstGeom>
          <a:noFill/>
          <a:ln w="22225">
            <a:solidFill>
              <a:srgbClr val="00B5E2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5DCE086F-C379-1943-853D-53BE97892A2F}"/>
              </a:ext>
            </a:extLst>
          </p:cNvPr>
          <p:cNvGrpSpPr/>
          <p:nvPr/>
        </p:nvGrpSpPr>
        <p:grpSpPr>
          <a:xfrm>
            <a:off x="9483403" y="4006726"/>
            <a:ext cx="1179767" cy="848172"/>
            <a:chOff x="6388801" y="142896"/>
            <a:chExt cx="1179767" cy="848172"/>
          </a:xfrm>
        </p:grpSpPr>
        <p:sp>
          <p:nvSpPr>
            <p:cNvPr id="30" name="Arco de bloque 29">
              <a:extLst>
                <a:ext uri="{FF2B5EF4-FFF2-40B4-BE49-F238E27FC236}">
                  <a16:creationId xmlns:a16="http://schemas.microsoft.com/office/drawing/2014/main" id="{0CFAA43E-A813-0D40-92CE-D58D40586721}"/>
                </a:ext>
              </a:extLst>
            </p:cNvPr>
            <p:cNvSpPr/>
            <p:nvPr userDrawn="1"/>
          </p:nvSpPr>
          <p:spPr>
            <a:xfrm rot="16200000" flipH="1">
              <a:off x="7038798" y="151732"/>
              <a:ext cx="538606" cy="520934"/>
            </a:xfrm>
            <a:prstGeom prst="blockArc">
              <a:avLst/>
            </a:prstGeom>
            <a:solidFill>
              <a:srgbClr val="121212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31" name="Arco de bloque 30">
              <a:extLst>
                <a:ext uri="{FF2B5EF4-FFF2-40B4-BE49-F238E27FC236}">
                  <a16:creationId xmlns:a16="http://schemas.microsoft.com/office/drawing/2014/main" id="{0BE2F13E-ED4A-DD43-AC40-7E67EE5F72EF}"/>
                </a:ext>
              </a:extLst>
            </p:cNvPr>
            <p:cNvSpPr/>
            <p:nvPr userDrawn="1"/>
          </p:nvSpPr>
          <p:spPr>
            <a:xfrm flipH="1">
              <a:off x="6388801" y="470133"/>
              <a:ext cx="538605" cy="520935"/>
            </a:xfrm>
            <a:prstGeom prst="blockArc">
              <a:avLst/>
            </a:prstGeom>
            <a:solidFill>
              <a:srgbClr val="61D2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</p:grpSp>
      <p:sp>
        <p:nvSpPr>
          <p:cNvPr id="41" name="Marcador de texto 1">
            <a:extLst>
              <a:ext uri="{FF2B5EF4-FFF2-40B4-BE49-F238E27FC236}">
                <a16:creationId xmlns:a16="http://schemas.microsoft.com/office/drawing/2014/main" id="{A8256957-4CDD-D04F-8B68-D28A3752DE77}"/>
              </a:ext>
            </a:extLst>
          </p:cNvPr>
          <p:cNvSpPr>
            <a:spLocks noGrp="1"/>
          </p:cNvSpPr>
          <p:nvPr/>
        </p:nvSpPr>
        <p:spPr>
          <a:xfrm>
            <a:off x="2963108" y="753533"/>
            <a:ext cx="7556036" cy="3846820"/>
          </a:xfrm>
          <a:prstGeom prst="rect">
            <a:avLst/>
          </a:prstGeom>
        </p:spPr>
        <p:txBody>
          <a:bodyPr lIns="0" tIns="0" rIns="0" bIns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-316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B5E2"/>
              </a:buClr>
              <a:buSzPct val="117000"/>
              <a:buFont typeface="Helvetica" pitchFamily="2" charset="0"/>
              <a:buChar char="●"/>
              <a:defRPr sz="1200" b="1" i="0" u="none" strike="noStrike" cap="none" baseline="0">
                <a:solidFill>
                  <a:srgbClr val="333F48"/>
                </a:solidFill>
                <a:latin typeface="Montserrat SemiBold" pitchFamily="2" charset="77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316230">
              <a:lnSpc>
                <a:spcPct val="100000"/>
              </a:lnSpc>
              <a:spcBef>
                <a:spcPts val="0"/>
              </a:spcBef>
              <a:buClr>
                <a:srgbClr val="A762C3"/>
              </a:buClr>
              <a:buSzPct val="85000"/>
            </a:pPr>
            <a:r>
              <a:rPr lang="es-AR" sz="2000" dirty="0">
                <a:solidFill>
                  <a:srgbClr val="414141"/>
                </a:solidFill>
                <a:latin typeface="Montserrat SemiBold"/>
              </a:rPr>
              <a:t>Convenio de Confidencialidad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Clr>
                <a:srgbClr val="A762C3"/>
              </a:buClr>
              <a:buSzPct val="85000"/>
              <a:buNone/>
            </a:pPr>
            <a:endParaRPr lang="es-ES" sz="2000" dirty="0">
              <a:latin typeface="Montserrat SemiBold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A762C3"/>
              </a:buClr>
              <a:buSzPct val="85000"/>
            </a:pPr>
            <a:r>
              <a:rPr lang="es-AR" sz="2000" dirty="0">
                <a:solidFill>
                  <a:srgbClr val="414141"/>
                </a:solidFill>
              </a:rPr>
              <a:t>Contrato de Comodato.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Clr>
                <a:srgbClr val="A762C3"/>
              </a:buClr>
              <a:buSzPct val="85000"/>
              <a:buNone/>
            </a:pPr>
            <a:endParaRPr lang="es-AR" sz="2000" dirty="0">
              <a:solidFill>
                <a:srgbClr val="41414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A762C3"/>
              </a:buClr>
              <a:buSzPct val="85000"/>
            </a:pPr>
            <a:r>
              <a:rPr lang="es-AR" sz="2000" dirty="0">
                <a:solidFill>
                  <a:srgbClr val="414141"/>
                </a:solidFill>
              </a:rPr>
              <a:t>Contrato de Desarrollo.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A762C3"/>
              </a:buClr>
              <a:buSzPct val="85000"/>
            </a:pPr>
            <a:endParaRPr lang="es-AR" sz="2000" dirty="0">
              <a:solidFill>
                <a:srgbClr val="414141"/>
              </a:solidFill>
            </a:endParaRPr>
          </a:p>
          <a:p>
            <a:pPr defTabSz="685783">
              <a:lnSpc>
                <a:spcPct val="100000"/>
              </a:lnSpc>
              <a:spcBef>
                <a:spcPts val="0"/>
              </a:spcBef>
              <a:buClr>
                <a:srgbClr val="A762C3"/>
              </a:buClr>
              <a:buSzPct val="85000"/>
            </a:pPr>
            <a:r>
              <a:rPr lang="es-AR" sz="2000" dirty="0">
                <a:solidFill>
                  <a:srgbClr val="414141"/>
                </a:solidFill>
              </a:rPr>
              <a:t>Convenio de Colaboración</a:t>
            </a:r>
          </a:p>
          <a:p>
            <a:pPr defTabSz="685783">
              <a:lnSpc>
                <a:spcPct val="100000"/>
              </a:lnSpc>
              <a:spcBef>
                <a:spcPts val="0"/>
              </a:spcBef>
              <a:buClr>
                <a:srgbClr val="A762C3"/>
              </a:buClr>
              <a:buSzPct val="85000"/>
            </a:pPr>
            <a:endParaRPr lang="es-AR" sz="2000" dirty="0">
              <a:solidFill>
                <a:srgbClr val="414141"/>
              </a:solidFill>
            </a:endParaRPr>
          </a:p>
          <a:p>
            <a:pPr defTabSz="685783">
              <a:lnSpc>
                <a:spcPct val="100000"/>
              </a:lnSpc>
              <a:spcBef>
                <a:spcPts val="0"/>
              </a:spcBef>
              <a:buClr>
                <a:srgbClr val="A762C3"/>
              </a:buClr>
              <a:buSzPct val="85000"/>
            </a:pPr>
            <a:r>
              <a:rPr lang="es-AR" sz="2000" dirty="0">
                <a:solidFill>
                  <a:srgbClr val="414141"/>
                </a:solidFill>
              </a:rPr>
              <a:t>Convenio de Asistencia Técnica</a:t>
            </a:r>
          </a:p>
          <a:p>
            <a:pPr indent="0" defTabSz="685783">
              <a:lnSpc>
                <a:spcPct val="100000"/>
              </a:lnSpc>
              <a:spcBef>
                <a:spcPts val="0"/>
              </a:spcBef>
              <a:buClr>
                <a:srgbClr val="A762C3"/>
              </a:buClr>
              <a:buSzPct val="85000"/>
              <a:buNone/>
            </a:pPr>
            <a:endParaRPr lang="es-AR" sz="2000" dirty="0">
              <a:solidFill>
                <a:srgbClr val="414141"/>
              </a:solidFill>
            </a:endParaRPr>
          </a:p>
          <a:p>
            <a:pPr defTabSz="685783">
              <a:lnSpc>
                <a:spcPct val="100000"/>
              </a:lnSpc>
              <a:spcBef>
                <a:spcPts val="0"/>
              </a:spcBef>
              <a:buClr>
                <a:srgbClr val="A762C3"/>
              </a:buClr>
              <a:buSzPct val="85000"/>
            </a:pPr>
            <a:r>
              <a:rPr lang="es-AR" sz="2000" dirty="0">
                <a:solidFill>
                  <a:srgbClr val="414141"/>
                </a:solidFill>
              </a:rPr>
              <a:t>Orden de Trabajo</a:t>
            </a:r>
          </a:p>
          <a:p>
            <a:pPr>
              <a:lnSpc>
                <a:spcPts val="1640"/>
              </a:lnSpc>
              <a:buClr>
                <a:srgbClr val="A762C3"/>
              </a:buClr>
              <a:buSzPct val="85000"/>
            </a:pPr>
            <a:endParaRPr lang="es-AR" dirty="0">
              <a:solidFill>
                <a:srgbClr val="414141"/>
              </a:solidFill>
            </a:endParaRPr>
          </a:p>
          <a:p>
            <a:pPr>
              <a:lnSpc>
                <a:spcPts val="1640"/>
              </a:lnSpc>
              <a:buClr>
                <a:srgbClr val="A762C3"/>
              </a:buClr>
              <a:buSzPct val="85000"/>
            </a:pPr>
            <a:endParaRPr lang="es-AR" dirty="0">
              <a:solidFill>
                <a:srgbClr val="414141"/>
              </a:solidFill>
            </a:endParaRPr>
          </a:p>
          <a:p>
            <a:pPr>
              <a:lnSpc>
                <a:spcPts val="1640"/>
              </a:lnSpc>
              <a:buClr>
                <a:srgbClr val="A762C3"/>
              </a:buClr>
              <a:buSzPct val="85000"/>
            </a:pPr>
            <a:endParaRPr lang="es-AR" dirty="0">
              <a:solidFill>
                <a:srgbClr val="00B6E3"/>
              </a:solidFill>
            </a:endParaRPr>
          </a:p>
          <a:p>
            <a:pPr>
              <a:lnSpc>
                <a:spcPts val="1640"/>
              </a:lnSpc>
              <a:buClr>
                <a:srgbClr val="A762C3"/>
              </a:buClr>
              <a:buSzPct val="85000"/>
            </a:pPr>
            <a:endParaRPr lang="es-AR" dirty="0">
              <a:solidFill>
                <a:srgbClr val="414141"/>
              </a:solidFill>
            </a:endParaRPr>
          </a:p>
        </p:txBody>
      </p:sp>
      <p:sp>
        <p:nvSpPr>
          <p:cNvPr id="42" name="Marcador de texto 2">
            <a:extLst>
              <a:ext uri="{FF2B5EF4-FFF2-40B4-BE49-F238E27FC236}">
                <a16:creationId xmlns:a16="http://schemas.microsoft.com/office/drawing/2014/main" id="{ACAEA6D0-CA23-E242-B9D7-D11499FA91D0}"/>
              </a:ext>
            </a:extLst>
          </p:cNvPr>
          <p:cNvSpPr>
            <a:spLocks noGrp="1"/>
          </p:cNvSpPr>
          <p:nvPr/>
        </p:nvSpPr>
        <p:spPr>
          <a:xfrm>
            <a:off x="6088620" y="662693"/>
            <a:ext cx="2878171" cy="1329852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-316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B5E2"/>
              </a:buClr>
              <a:buSzPct val="117000"/>
              <a:buFont typeface="Helvetica" pitchFamily="2" charset="0"/>
              <a:buChar char="●"/>
              <a:defRPr sz="1200" b="1" i="0" u="none" strike="noStrike" cap="none" baseline="0">
                <a:solidFill>
                  <a:srgbClr val="333F48"/>
                </a:solidFill>
                <a:latin typeface="Montserrat SemiBold" pitchFamily="2" charset="77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Clr>
                <a:srgbClr val="A762C3"/>
              </a:buClr>
              <a:buSzPct val="85000"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743358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AFB8EBD-B671-9764-7136-72D378902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084" y="-156975"/>
            <a:ext cx="838200" cy="749300"/>
          </a:xfrm>
          <a:prstGeom prst="rect">
            <a:avLst/>
          </a:prstGeom>
        </p:spPr>
      </p:pic>
      <p:sp>
        <p:nvSpPr>
          <p:cNvPr id="3" name="Google Shape;5292;ga9d0081748_0_0">
            <a:extLst>
              <a:ext uri="{FF2B5EF4-FFF2-40B4-BE49-F238E27FC236}">
                <a16:creationId xmlns:a16="http://schemas.microsoft.com/office/drawing/2014/main" id="{6D354B2C-520B-63AF-3F52-DE722525A9F2}"/>
              </a:ext>
            </a:extLst>
          </p:cNvPr>
          <p:cNvSpPr txBox="1"/>
          <p:nvPr/>
        </p:nvSpPr>
        <p:spPr>
          <a:xfrm>
            <a:off x="3235338" y="1355024"/>
            <a:ext cx="2373481" cy="370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>
              <a:spcBef>
                <a:spcPts val="1200"/>
              </a:spcBef>
              <a:buClr>
                <a:srgbClr val="00B5E2"/>
              </a:buClr>
              <a:buSzPts val="1404"/>
              <a:buFont typeface="Arial" panose="020B0604020202020204" pitchFamily="34" charset="0"/>
              <a:buChar char="•"/>
            </a:pPr>
            <a:r>
              <a:rPr lang="es-ES" sz="1100">
                <a:solidFill>
                  <a:srgbClr val="333F48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 Alimentos</a:t>
            </a:r>
          </a:p>
          <a:p>
            <a:pPr marL="171450" lvl="0" indent="-171450">
              <a:spcBef>
                <a:spcPts val="1200"/>
              </a:spcBef>
              <a:buClr>
                <a:srgbClr val="00B5E2"/>
              </a:buClr>
              <a:buSzPts val="1404"/>
              <a:buFont typeface="Arial" panose="020B0604020202020204" pitchFamily="34" charset="0"/>
              <a:buChar char="•"/>
            </a:pPr>
            <a:r>
              <a:rPr lang="es-ES" sz="1100">
                <a:solidFill>
                  <a:srgbClr val="333F48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 Materiales avanzados</a:t>
            </a:r>
          </a:p>
          <a:p>
            <a:pPr marL="171450" lvl="0" indent="-171450">
              <a:spcBef>
                <a:spcPts val="1200"/>
              </a:spcBef>
              <a:buClr>
                <a:srgbClr val="00B5E2"/>
              </a:buClr>
              <a:buSzPts val="1404"/>
              <a:buFont typeface="Arial" panose="020B0604020202020204" pitchFamily="34" charset="0"/>
              <a:buChar char="•"/>
            </a:pPr>
            <a:r>
              <a:rPr lang="es-ES" sz="1100">
                <a:solidFill>
                  <a:srgbClr val="333F48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 Micro y nano tecnologías</a:t>
            </a:r>
          </a:p>
          <a:p>
            <a:pPr marL="171450" lvl="0" indent="-171450">
              <a:spcBef>
                <a:spcPts val="1200"/>
              </a:spcBef>
              <a:buClr>
                <a:srgbClr val="00B5E2"/>
              </a:buClr>
              <a:buSzPts val="1404"/>
              <a:buFont typeface="Arial" panose="020B0604020202020204" pitchFamily="34" charset="0"/>
              <a:buChar char="•"/>
            </a:pPr>
            <a:r>
              <a:rPr lang="es-ES" sz="1100">
                <a:solidFill>
                  <a:srgbClr val="333F48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 Biotecnología industrial</a:t>
            </a:r>
          </a:p>
          <a:p>
            <a:pPr marL="171450" lvl="0" indent="-171450">
              <a:spcBef>
                <a:spcPts val="1200"/>
              </a:spcBef>
              <a:buClr>
                <a:srgbClr val="00B5E2"/>
              </a:buClr>
              <a:buSzPts val="1404"/>
              <a:buFont typeface="Arial" panose="020B0604020202020204" pitchFamily="34" charset="0"/>
              <a:buChar char="•"/>
            </a:pPr>
            <a:r>
              <a:rPr lang="es-ES" sz="1100">
                <a:solidFill>
                  <a:srgbClr val="333F48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 Química y farmacéutica</a:t>
            </a:r>
          </a:p>
          <a:p>
            <a:pPr marL="171450" lvl="0" indent="-171450">
              <a:spcBef>
                <a:spcPts val="1200"/>
              </a:spcBef>
              <a:buClr>
                <a:srgbClr val="00B5E2"/>
              </a:buClr>
              <a:buSzPts val="1404"/>
              <a:buFont typeface="Arial" panose="020B0604020202020204" pitchFamily="34" charset="0"/>
              <a:buChar char="•"/>
            </a:pPr>
            <a:r>
              <a:rPr lang="es-ES" sz="1100">
                <a:solidFill>
                  <a:srgbClr val="333F48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 Energías renovables</a:t>
            </a:r>
          </a:p>
          <a:p>
            <a:pPr marL="171450" lvl="0" indent="-171450">
              <a:spcBef>
                <a:spcPts val="1200"/>
              </a:spcBef>
              <a:buClr>
                <a:srgbClr val="00B5E2"/>
              </a:buClr>
              <a:buSzPts val="1404"/>
              <a:buFont typeface="Arial" panose="020B0604020202020204" pitchFamily="34" charset="0"/>
              <a:buChar char="•"/>
            </a:pPr>
            <a:r>
              <a:rPr lang="es-ES" sz="1100">
                <a:solidFill>
                  <a:srgbClr val="333F48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 Electromovilidad</a:t>
            </a:r>
          </a:p>
          <a:p>
            <a:pPr marL="171450" lvl="0" indent="-171450">
              <a:spcBef>
                <a:spcPts val="1200"/>
              </a:spcBef>
              <a:buClr>
                <a:srgbClr val="00B5E2"/>
              </a:buClr>
              <a:buSzPts val="1404"/>
              <a:buFont typeface="Arial" panose="020B0604020202020204" pitchFamily="34" charset="0"/>
              <a:buChar char="•"/>
            </a:pPr>
            <a:r>
              <a:rPr lang="es-ES" sz="1100">
                <a:solidFill>
                  <a:srgbClr val="333F48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 Eficiencia energética</a:t>
            </a:r>
          </a:p>
          <a:p>
            <a:pPr marL="171450" lvl="0" indent="-171450">
              <a:spcBef>
                <a:spcPts val="1200"/>
              </a:spcBef>
              <a:buClr>
                <a:srgbClr val="00B5E2"/>
              </a:buClr>
              <a:buSzPts val="1404"/>
              <a:buFont typeface="Arial" panose="020B0604020202020204" pitchFamily="34" charset="0"/>
              <a:buChar char="•"/>
            </a:pPr>
            <a:r>
              <a:rPr lang="es-ES" sz="1100">
                <a:solidFill>
                  <a:srgbClr val="333F48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 Diseño industrial</a:t>
            </a:r>
          </a:p>
          <a:p>
            <a:pPr marL="171450" lvl="0" indent="-171450">
              <a:spcBef>
                <a:spcPts val="1200"/>
              </a:spcBef>
              <a:buClr>
                <a:srgbClr val="00B5E2"/>
              </a:buClr>
              <a:buSzPts val="1404"/>
              <a:buFont typeface="Arial" panose="020B0604020202020204" pitchFamily="34" charset="0"/>
              <a:buChar char="•"/>
            </a:pPr>
            <a:r>
              <a:rPr lang="es-ES" sz="1100">
                <a:solidFill>
                  <a:srgbClr val="333F48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 Industria 4.0</a:t>
            </a:r>
            <a:endParaRPr sz="1100" i="0" u="none" strike="noStrike" cap="none">
              <a:solidFill>
                <a:srgbClr val="333F48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4DF35DA-DC33-A108-F4E6-ED508C222BC9}"/>
              </a:ext>
            </a:extLst>
          </p:cNvPr>
          <p:cNvSpPr/>
          <p:nvPr/>
        </p:nvSpPr>
        <p:spPr>
          <a:xfrm>
            <a:off x="5701360" y="1765952"/>
            <a:ext cx="360000" cy="360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Google Shape;5297;ga9d0081748_0_0">
            <a:extLst>
              <a:ext uri="{FF2B5EF4-FFF2-40B4-BE49-F238E27FC236}">
                <a16:creationId xmlns:a16="http://schemas.microsoft.com/office/drawing/2014/main" id="{FFE73A18-F8EA-36F1-CD6E-8B1B5F6CFD98}"/>
              </a:ext>
            </a:extLst>
          </p:cNvPr>
          <p:cNvSpPr/>
          <p:nvPr/>
        </p:nvSpPr>
        <p:spPr>
          <a:xfrm>
            <a:off x="6224688" y="1601467"/>
            <a:ext cx="2469837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1100" b="0" i="0" u="none" strike="noStrike" cap="none">
                <a:latin typeface="Montserrat"/>
                <a:ea typeface="Montserrat"/>
                <a:cs typeface="Montserrat"/>
                <a:sym typeface="Montserrat"/>
              </a:rPr>
              <a:t>Equipos interdisciplinarios para crear valor, desarrollar nuevas ideas, y resolver problemas complejos.</a:t>
            </a:r>
            <a:endParaRPr lang="en-US" sz="1100" b="0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5298;ga9d0081748_0_0">
            <a:extLst>
              <a:ext uri="{FF2B5EF4-FFF2-40B4-BE49-F238E27FC236}">
                <a16:creationId xmlns:a16="http://schemas.microsoft.com/office/drawing/2014/main" id="{A0CC45E7-3431-E7E6-8DE9-386F502F5E8D}"/>
              </a:ext>
            </a:extLst>
          </p:cNvPr>
          <p:cNvSpPr/>
          <p:nvPr/>
        </p:nvSpPr>
        <p:spPr>
          <a:xfrm>
            <a:off x="6213137" y="2858378"/>
            <a:ext cx="2769629" cy="934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0" i="0" u="none" strike="noStrike" cap="none">
                <a:latin typeface="Montserrat"/>
                <a:ea typeface="Montserrat"/>
                <a:cs typeface="Montserrat"/>
                <a:sym typeface="Montserrat"/>
              </a:rPr>
              <a:t>Desarrollo e innovación tecnológica en productos, procesos y servicios, contribuyendo al desarrollo industrial sustentable, con impacto federal.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A976085-753A-7189-E66E-4B909257B6E4}"/>
              </a:ext>
            </a:extLst>
          </p:cNvPr>
          <p:cNvSpPr/>
          <p:nvPr/>
        </p:nvSpPr>
        <p:spPr>
          <a:xfrm>
            <a:off x="5733411" y="3122813"/>
            <a:ext cx="317016" cy="31701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Google Shape;5302;ga9d0081748_0_0">
            <a:extLst>
              <a:ext uri="{FF2B5EF4-FFF2-40B4-BE49-F238E27FC236}">
                <a16:creationId xmlns:a16="http://schemas.microsoft.com/office/drawing/2014/main" id="{7D3139E7-DCFE-5423-B6F6-D92AAEB4F03C}"/>
              </a:ext>
            </a:extLst>
          </p:cNvPr>
          <p:cNvSpPr/>
          <p:nvPr/>
        </p:nvSpPr>
        <p:spPr>
          <a:xfrm>
            <a:off x="6206009" y="4136357"/>
            <a:ext cx="1880931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1100" b="0" i="0" u="none" strike="noStrike" cap="none" dirty="0">
                <a:latin typeface="Montserrat"/>
                <a:ea typeface="Montserrat"/>
                <a:cs typeface="Montserrat"/>
                <a:sym typeface="Montserrat"/>
              </a:rPr>
              <a:t>Certificación </a:t>
            </a:r>
            <a:r>
              <a:rPr lang="es-ES" sz="1100" dirty="0"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s-ES" sz="1100" b="0" i="0" u="none" strike="noStrike" cap="none" dirty="0">
                <a:latin typeface="Montserrat"/>
                <a:ea typeface="Montserrat"/>
                <a:cs typeface="Montserrat"/>
                <a:sym typeface="Montserrat"/>
              </a:rPr>
              <a:t>n Gestión de la Innovación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AC373923-7077-B3AE-CF0C-6A07B08DC88B}"/>
              </a:ext>
            </a:extLst>
          </p:cNvPr>
          <p:cNvGrpSpPr/>
          <p:nvPr/>
        </p:nvGrpSpPr>
        <p:grpSpPr>
          <a:xfrm>
            <a:off x="7398157" y="262437"/>
            <a:ext cx="934752" cy="891549"/>
            <a:chOff x="7912592" y="3597658"/>
            <a:chExt cx="934752" cy="891549"/>
          </a:xfrm>
        </p:grpSpPr>
        <p:sp>
          <p:nvSpPr>
            <p:cNvPr id="22" name="Arco 21">
              <a:extLst>
                <a:ext uri="{FF2B5EF4-FFF2-40B4-BE49-F238E27FC236}">
                  <a16:creationId xmlns:a16="http://schemas.microsoft.com/office/drawing/2014/main" id="{E26ACBB8-B1B4-313C-328F-53E67E4FACB2}"/>
                </a:ext>
              </a:extLst>
            </p:cNvPr>
            <p:cNvSpPr/>
            <p:nvPr userDrawn="1"/>
          </p:nvSpPr>
          <p:spPr>
            <a:xfrm rot="5400000">
              <a:off x="7954647" y="3597658"/>
              <a:ext cx="342638" cy="342638"/>
            </a:xfrm>
            <a:prstGeom prst="arc">
              <a:avLst/>
            </a:prstGeom>
            <a:ln w="95250">
              <a:solidFill>
                <a:srgbClr val="121212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3" name="Arco de bloque 22">
              <a:extLst>
                <a:ext uri="{FF2B5EF4-FFF2-40B4-BE49-F238E27FC236}">
                  <a16:creationId xmlns:a16="http://schemas.microsoft.com/office/drawing/2014/main" id="{B79B3488-1DD8-7D2B-FE09-7BDECFD7ADE2}"/>
                </a:ext>
              </a:extLst>
            </p:cNvPr>
            <p:cNvSpPr/>
            <p:nvPr userDrawn="1"/>
          </p:nvSpPr>
          <p:spPr>
            <a:xfrm rot="16200000" flipH="1">
              <a:off x="8427597" y="3824186"/>
              <a:ext cx="426747" cy="412746"/>
            </a:xfrm>
            <a:prstGeom prst="blockArc">
              <a:avLst/>
            </a:prstGeom>
            <a:solidFill>
              <a:srgbClr val="121212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24" name="Arco de bloque 23">
              <a:extLst>
                <a:ext uri="{FF2B5EF4-FFF2-40B4-BE49-F238E27FC236}">
                  <a16:creationId xmlns:a16="http://schemas.microsoft.com/office/drawing/2014/main" id="{46F7628B-74D1-9CCC-ED52-D40AB8F1E734}"/>
                </a:ext>
              </a:extLst>
            </p:cNvPr>
            <p:cNvSpPr/>
            <p:nvPr userDrawn="1"/>
          </p:nvSpPr>
          <p:spPr>
            <a:xfrm rot="21600000" flipH="1">
              <a:off x="7912592" y="4076461"/>
              <a:ext cx="426747" cy="412746"/>
            </a:xfrm>
            <a:prstGeom prst="blockArc">
              <a:avLst/>
            </a:prstGeom>
            <a:solidFill>
              <a:srgbClr val="1212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2E3628C0-68B0-692B-3C19-AECA3F1FB42E}"/>
                </a:ext>
              </a:extLst>
            </p:cNvPr>
            <p:cNvSpPr/>
            <p:nvPr userDrawn="1"/>
          </p:nvSpPr>
          <p:spPr>
            <a:xfrm>
              <a:off x="8246149" y="3597658"/>
              <a:ext cx="97407" cy="97407"/>
            </a:xfrm>
            <a:prstGeom prst="rect">
              <a:avLst/>
            </a:prstGeom>
            <a:solidFill>
              <a:srgbClr val="1212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26" name="Rectángulo 25">
            <a:extLst>
              <a:ext uri="{FF2B5EF4-FFF2-40B4-BE49-F238E27FC236}">
                <a16:creationId xmlns:a16="http://schemas.microsoft.com/office/drawing/2014/main" id="{B3705664-BAEE-38C3-31CC-C16BD0D1806D}"/>
              </a:ext>
            </a:extLst>
          </p:cNvPr>
          <p:cNvSpPr/>
          <p:nvPr/>
        </p:nvSpPr>
        <p:spPr>
          <a:xfrm rot="5400000">
            <a:off x="703583" y="-3770635"/>
            <a:ext cx="173833" cy="8853338"/>
          </a:xfrm>
          <a:prstGeom prst="rect">
            <a:avLst/>
          </a:prstGeom>
          <a:solidFill>
            <a:srgbClr val="12121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sz="1800"/>
          </a:p>
        </p:txBody>
      </p:sp>
      <p:sp>
        <p:nvSpPr>
          <p:cNvPr id="27" name="Google Shape;648;p72">
            <a:extLst>
              <a:ext uri="{FF2B5EF4-FFF2-40B4-BE49-F238E27FC236}">
                <a16:creationId xmlns:a16="http://schemas.microsoft.com/office/drawing/2014/main" id="{8E756AD9-1121-0C94-ACCA-0044B2A322D1}"/>
              </a:ext>
            </a:extLst>
          </p:cNvPr>
          <p:cNvSpPr txBox="1"/>
          <p:nvPr/>
        </p:nvSpPr>
        <p:spPr>
          <a:xfrm>
            <a:off x="517923" y="381000"/>
            <a:ext cx="4895422" cy="49411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t"/>
          <a:lstStyle/>
          <a:p>
            <a:pPr>
              <a:buSzPts val="1100"/>
              <a:defRPr/>
            </a:pPr>
            <a:r>
              <a:rPr lang="es-AR" sz="2200" b="1">
                <a:solidFill>
                  <a:srgbClr val="00ABD6"/>
                </a:solidFill>
                <a:latin typeface="Montserrat"/>
                <a:ea typeface="Open Sans Light"/>
                <a:cs typeface="Open Sans Light"/>
                <a:sym typeface="Open Sans Light"/>
              </a:rPr>
              <a:t>Capacidades y sectores en I+D</a:t>
            </a:r>
            <a:endParaRPr lang="es-AR" sz="2200" b="1">
              <a:solidFill>
                <a:srgbClr val="00ABD6"/>
              </a:solidFill>
              <a:latin typeface="Montserrat" panose="02000505000000020004" pitchFamily="2" charset="77"/>
              <a:ea typeface="Open Sans Light"/>
              <a:cs typeface="Open Sans Light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C9CF438-2C97-FCE8-56A3-99F3561DF4AF}"/>
              </a:ext>
            </a:extLst>
          </p:cNvPr>
          <p:cNvSpPr txBox="1"/>
          <p:nvPr/>
        </p:nvSpPr>
        <p:spPr>
          <a:xfrm>
            <a:off x="969712" y="3135533"/>
            <a:ext cx="1405472" cy="1775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80"/>
              </a:lnSpc>
            </a:pPr>
            <a:r>
              <a:rPr lang="es-AR" sz="800" dirty="0">
                <a:latin typeface="Montserrat" panose="02000505000000020004" pitchFamily="2" charset="77"/>
              </a:rPr>
              <a:t>Agro + Alimentos</a:t>
            </a:r>
          </a:p>
          <a:p>
            <a:pPr>
              <a:lnSpc>
                <a:spcPts val="1080"/>
              </a:lnSpc>
            </a:pPr>
            <a:r>
              <a:rPr lang="es-AR" sz="800" dirty="0">
                <a:latin typeface="Montserrat" panose="02000505000000020004" pitchFamily="2" charset="77"/>
              </a:rPr>
              <a:t>Farmacéutica</a:t>
            </a:r>
          </a:p>
          <a:p>
            <a:pPr>
              <a:lnSpc>
                <a:spcPts val="1080"/>
              </a:lnSpc>
            </a:pPr>
            <a:r>
              <a:rPr lang="es-AR" sz="800" dirty="0">
                <a:latin typeface="Montserrat" panose="02000505000000020004" pitchFamily="2" charset="77"/>
              </a:rPr>
              <a:t>Veterinarios</a:t>
            </a:r>
          </a:p>
          <a:p>
            <a:pPr>
              <a:lnSpc>
                <a:spcPts val="1080"/>
              </a:lnSpc>
            </a:pPr>
            <a:r>
              <a:rPr lang="es-AR" sz="800" dirty="0">
                <a:latin typeface="Montserrat" panose="02000505000000020004" pitchFamily="2" charset="77"/>
              </a:rPr>
              <a:t>Productos químicos</a:t>
            </a:r>
          </a:p>
          <a:p>
            <a:pPr>
              <a:lnSpc>
                <a:spcPts val="1080"/>
              </a:lnSpc>
            </a:pPr>
            <a:r>
              <a:rPr lang="es-AR" sz="800" dirty="0">
                <a:latin typeface="Montserrat" panose="02000505000000020004" pitchFamily="2" charset="77"/>
              </a:rPr>
              <a:t>Sector público</a:t>
            </a:r>
          </a:p>
          <a:p>
            <a:pPr>
              <a:lnSpc>
                <a:spcPts val="1080"/>
              </a:lnSpc>
            </a:pPr>
            <a:r>
              <a:rPr lang="es-AR" sz="800" dirty="0">
                <a:latin typeface="Montserrat" panose="02000505000000020004" pitchFamily="2" charset="77"/>
              </a:rPr>
              <a:t>Construcción</a:t>
            </a:r>
          </a:p>
          <a:p>
            <a:pPr>
              <a:lnSpc>
                <a:spcPts val="1080"/>
              </a:lnSpc>
            </a:pPr>
            <a:r>
              <a:rPr lang="es-AR" sz="800" dirty="0">
                <a:latin typeface="Montserrat" panose="02000505000000020004" pitchFamily="2" charset="77"/>
              </a:rPr>
              <a:t>Lácteos</a:t>
            </a:r>
          </a:p>
          <a:p>
            <a:pPr>
              <a:lnSpc>
                <a:spcPts val="1080"/>
              </a:lnSpc>
            </a:pPr>
            <a:r>
              <a:rPr lang="es-AR" sz="800" dirty="0">
                <a:latin typeface="Montserrat" panose="02000505000000020004" pitchFamily="2" charset="77"/>
              </a:rPr>
              <a:t>Equipamiento Médico</a:t>
            </a:r>
          </a:p>
          <a:p>
            <a:pPr>
              <a:lnSpc>
                <a:spcPts val="1080"/>
              </a:lnSpc>
            </a:pPr>
            <a:r>
              <a:rPr lang="es-AR" sz="800" dirty="0">
                <a:latin typeface="Montserrat" panose="02000505000000020004" pitchFamily="2" charset="77"/>
              </a:rPr>
              <a:t>Transporte</a:t>
            </a:r>
          </a:p>
          <a:p>
            <a:pPr>
              <a:lnSpc>
                <a:spcPts val="1080"/>
              </a:lnSpc>
            </a:pPr>
            <a:r>
              <a:rPr lang="es-AR" sz="800" dirty="0">
                <a:latin typeface="Montserrat" panose="02000505000000020004" pitchFamily="2" charset="77"/>
              </a:rPr>
              <a:t>Universidades</a:t>
            </a:r>
          </a:p>
          <a:p>
            <a:pPr>
              <a:lnSpc>
                <a:spcPts val="1080"/>
              </a:lnSpc>
            </a:pPr>
            <a:r>
              <a:rPr lang="es-AR" sz="800" dirty="0">
                <a:latin typeface="Montserrat" panose="02000505000000020004" pitchFamily="2" charset="77"/>
              </a:rPr>
              <a:t>Biotecnología</a:t>
            </a:r>
          </a:p>
          <a:p>
            <a:pPr>
              <a:lnSpc>
                <a:spcPts val="1080"/>
              </a:lnSpc>
            </a:pPr>
            <a:r>
              <a:rPr lang="es-AR" sz="800" dirty="0">
                <a:latin typeface="Montserrat" panose="02000505000000020004" pitchFamily="2" charset="77"/>
              </a:rPr>
              <a:t>Plásticos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4E0FF789-3AFE-8778-EF8D-AFE4359DB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35" y="3209114"/>
            <a:ext cx="131877" cy="161182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7CBF9BA-E558-E168-0385-836B150E2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49" y="1226287"/>
            <a:ext cx="1110618" cy="1110618"/>
          </a:xfrm>
          <a:prstGeom prst="ellipse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AFF9FD17-9CD5-A8B9-3C3F-4D64C2672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331" y="2551136"/>
            <a:ext cx="213640" cy="213640"/>
          </a:xfrm>
          <a:prstGeom prst="ellipse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3303E3C3-3C64-3D1D-5A41-B98CEEB9E7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9041" y="1203115"/>
            <a:ext cx="495300" cy="495300"/>
          </a:xfrm>
          <a:prstGeom prst="ellipse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345768EE-70D3-E3A7-F3D1-92CB22DBB6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9041" y="1940162"/>
            <a:ext cx="355600" cy="355600"/>
          </a:xfrm>
          <a:prstGeom prst="ellipse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1B150C3B-7D80-9AB1-20EA-DB1F43C7B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2278" y="2409176"/>
            <a:ext cx="355600" cy="355600"/>
          </a:xfrm>
          <a:prstGeom prst="ellipse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AE812F8E-30CE-3A1C-6A3F-79485B7450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5203" y="1787538"/>
            <a:ext cx="139700" cy="139700"/>
          </a:xfrm>
          <a:prstGeom prst="ellipse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71022E34-2A0C-DDEA-0530-69ECE01ECA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5345" y="2479608"/>
            <a:ext cx="139700" cy="139700"/>
          </a:xfrm>
          <a:prstGeom prst="ellipse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A061D9C3-3815-D068-19FB-68B5D23918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5053" y="2117962"/>
            <a:ext cx="139700" cy="139700"/>
          </a:xfrm>
          <a:prstGeom prst="ellipse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E0C09005-344E-D5C2-CDEA-D6977A1100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5353" y="2409176"/>
            <a:ext cx="139700" cy="139700"/>
          </a:xfrm>
          <a:prstGeom prst="ellipse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84F75FC4-AABE-E3C5-D041-F7B79E67AD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4753" y="1573644"/>
            <a:ext cx="139700" cy="139700"/>
          </a:xfrm>
          <a:prstGeom prst="ellipse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B6D126BE-BDE7-B47B-E506-387D2F0422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30295" y="2795521"/>
            <a:ext cx="139700" cy="139700"/>
          </a:xfrm>
          <a:prstGeom prst="ellipse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D1D04E3B-1FA6-BB29-071D-F77A236149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90485" y="1277260"/>
            <a:ext cx="139700" cy="139700"/>
          </a:xfrm>
          <a:prstGeom prst="ellipse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26233A74-9E74-818D-5DD1-35540FD8DA27}"/>
              </a:ext>
            </a:extLst>
          </p:cNvPr>
          <p:cNvSpPr txBox="1"/>
          <p:nvPr/>
        </p:nvSpPr>
        <p:spPr>
          <a:xfrm>
            <a:off x="735232" y="1625678"/>
            <a:ext cx="577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>
                <a:solidFill>
                  <a:schemeClr val="bg1"/>
                </a:solidFill>
                <a:latin typeface="Montserrat" panose="02000505000000020004" pitchFamily="2" charset="77"/>
              </a:rPr>
              <a:t>21%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3A19DE27-0B1B-1118-445E-8AEC01ABD01F}"/>
              </a:ext>
            </a:extLst>
          </p:cNvPr>
          <p:cNvSpPr txBox="1"/>
          <p:nvPr/>
        </p:nvSpPr>
        <p:spPr>
          <a:xfrm>
            <a:off x="1799209" y="1293690"/>
            <a:ext cx="440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  <a:latin typeface="Montserrat" panose="02000505000000020004" pitchFamily="2" charset="77"/>
              </a:rPr>
              <a:t>5%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8DC07788-B6C5-AB88-BE0A-AFA02C543EA6}"/>
              </a:ext>
            </a:extLst>
          </p:cNvPr>
          <p:cNvSpPr txBox="1"/>
          <p:nvPr/>
        </p:nvSpPr>
        <p:spPr>
          <a:xfrm>
            <a:off x="1756460" y="1988204"/>
            <a:ext cx="461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>
                <a:solidFill>
                  <a:schemeClr val="bg1"/>
                </a:solidFill>
                <a:latin typeface="Montserrat" panose="02000505000000020004" pitchFamily="2" charset="77"/>
              </a:rPr>
              <a:t>3%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FCE192C6-2DF9-1001-281F-2950038D8B3C}"/>
              </a:ext>
            </a:extLst>
          </p:cNvPr>
          <p:cNvSpPr txBox="1"/>
          <p:nvPr/>
        </p:nvSpPr>
        <p:spPr>
          <a:xfrm>
            <a:off x="1294916" y="2453764"/>
            <a:ext cx="461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>
                <a:solidFill>
                  <a:schemeClr val="bg1"/>
                </a:solidFill>
                <a:latin typeface="Montserrat" panose="02000505000000020004" pitchFamily="2" charset="77"/>
              </a:rPr>
              <a:t>3%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283AD469-55A6-AC64-800E-9914B0449DC3}"/>
              </a:ext>
            </a:extLst>
          </p:cNvPr>
          <p:cNvSpPr txBox="1"/>
          <p:nvPr/>
        </p:nvSpPr>
        <p:spPr>
          <a:xfrm>
            <a:off x="706042" y="2534845"/>
            <a:ext cx="461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00">
                <a:solidFill>
                  <a:schemeClr val="bg1"/>
                </a:solidFill>
                <a:latin typeface="Montserrat" panose="02000505000000020004" pitchFamily="2" charset="77"/>
              </a:rPr>
              <a:t>2%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B4E475D6-0A18-DEDE-4C83-17A431547DB3}"/>
              </a:ext>
            </a:extLst>
          </p:cNvPr>
          <p:cNvSpPr txBox="1"/>
          <p:nvPr/>
        </p:nvSpPr>
        <p:spPr>
          <a:xfrm>
            <a:off x="1681893" y="2755963"/>
            <a:ext cx="286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900">
                <a:solidFill>
                  <a:schemeClr val="bg1"/>
                </a:solidFill>
                <a:latin typeface="Montserrat" panose="02000505000000020004" pitchFamily="2" charset="77"/>
              </a:rPr>
              <a:t>1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1ED9FB87-F96E-9FB2-3388-E78E11CEE2D7}"/>
              </a:ext>
            </a:extLst>
          </p:cNvPr>
          <p:cNvSpPr txBox="1"/>
          <p:nvPr/>
        </p:nvSpPr>
        <p:spPr>
          <a:xfrm>
            <a:off x="1802950" y="2434854"/>
            <a:ext cx="286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900">
                <a:solidFill>
                  <a:schemeClr val="bg1"/>
                </a:solidFill>
                <a:latin typeface="Montserrat" panose="02000505000000020004" pitchFamily="2" charset="77"/>
              </a:rPr>
              <a:t>1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D9B873BE-8B20-5E9C-722F-87C9C1464083}"/>
              </a:ext>
            </a:extLst>
          </p:cNvPr>
          <p:cNvSpPr txBox="1"/>
          <p:nvPr/>
        </p:nvSpPr>
        <p:spPr>
          <a:xfrm>
            <a:off x="2089067" y="2371070"/>
            <a:ext cx="286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900">
                <a:solidFill>
                  <a:schemeClr val="bg1"/>
                </a:solidFill>
                <a:latin typeface="Montserrat" panose="02000505000000020004" pitchFamily="2" charset="77"/>
              </a:rPr>
              <a:t>1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C80C3D7E-DF39-A0B6-70A6-83BC173227BF}"/>
              </a:ext>
            </a:extLst>
          </p:cNvPr>
          <p:cNvSpPr txBox="1"/>
          <p:nvPr/>
        </p:nvSpPr>
        <p:spPr>
          <a:xfrm>
            <a:off x="2228768" y="2076454"/>
            <a:ext cx="286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900">
                <a:solidFill>
                  <a:schemeClr val="bg1"/>
                </a:solidFill>
                <a:latin typeface="Montserrat" panose="02000505000000020004" pitchFamily="2" charset="77"/>
              </a:rPr>
              <a:t>1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CA1796AD-FE72-0739-1071-314F5A4302E0}"/>
              </a:ext>
            </a:extLst>
          </p:cNvPr>
          <p:cNvSpPr txBox="1"/>
          <p:nvPr/>
        </p:nvSpPr>
        <p:spPr>
          <a:xfrm>
            <a:off x="2160792" y="1753203"/>
            <a:ext cx="286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900">
                <a:solidFill>
                  <a:schemeClr val="bg1"/>
                </a:solidFill>
                <a:latin typeface="Montserrat" panose="02000505000000020004" pitchFamily="2" charset="77"/>
              </a:rPr>
              <a:t>1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1388B575-3DA7-961E-9D03-CE6F5A681DCA}"/>
              </a:ext>
            </a:extLst>
          </p:cNvPr>
          <p:cNvSpPr txBox="1"/>
          <p:nvPr/>
        </p:nvSpPr>
        <p:spPr>
          <a:xfrm>
            <a:off x="2378609" y="1536689"/>
            <a:ext cx="286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900">
                <a:solidFill>
                  <a:schemeClr val="bg1"/>
                </a:solidFill>
                <a:latin typeface="Montserrat" panose="02000505000000020004" pitchFamily="2" charset="77"/>
              </a:rPr>
              <a:t>1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5D3CC3C4-23AF-80B6-4636-696DFCCF727E}"/>
              </a:ext>
            </a:extLst>
          </p:cNvPr>
          <p:cNvSpPr txBox="1"/>
          <p:nvPr/>
        </p:nvSpPr>
        <p:spPr>
          <a:xfrm>
            <a:off x="2344903" y="1239608"/>
            <a:ext cx="286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900" dirty="0">
                <a:solidFill>
                  <a:schemeClr val="bg1"/>
                </a:solidFill>
                <a:latin typeface="Montserrat" panose="02000505000000020004" pitchFamily="2" charset="77"/>
              </a:rPr>
              <a:t>1</a:t>
            </a:r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2F34A186-5E89-227D-7D0F-842ABE506A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62531" y="1834690"/>
            <a:ext cx="443277" cy="437034"/>
          </a:xfrm>
          <a:prstGeom prst="rect">
            <a:avLst/>
          </a:prstGeom>
        </p:spPr>
      </p:pic>
      <p:sp>
        <p:nvSpPr>
          <p:cNvPr id="60" name="Elipse 59">
            <a:extLst>
              <a:ext uri="{FF2B5EF4-FFF2-40B4-BE49-F238E27FC236}">
                <a16:creationId xmlns:a16="http://schemas.microsoft.com/office/drawing/2014/main" id="{718A0DE4-977A-E970-F83D-8F1904C3D3DF}"/>
              </a:ext>
            </a:extLst>
          </p:cNvPr>
          <p:cNvSpPr/>
          <p:nvPr/>
        </p:nvSpPr>
        <p:spPr>
          <a:xfrm>
            <a:off x="5733411" y="4147835"/>
            <a:ext cx="317016" cy="31701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0FE9F647-DA91-C7C1-700F-42656A569FE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59094" y="3000987"/>
            <a:ext cx="251073" cy="391784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2C5A8196-4DC7-6ECB-25CD-3633C244AD9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01360" y="4258942"/>
            <a:ext cx="365012" cy="27761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D11FD40-AE65-C4FC-0FD2-74FCEEE62567}"/>
              </a:ext>
            </a:extLst>
          </p:cNvPr>
          <p:cNvSpPr txBox="1"/>
          <p:nvPr/>
        </p:nvSpPr>
        <p:spPr>
          <a:xfrm>
            <a:off x="2190208" y="4566608"/>
            <a:ext cx="208934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b="1">
                <a:solidFill>
                  <a:srgbClr val="F6A93A"/>
                </a:solidFill>
                <a:latin typeface="Montserrat ExtraBold"/>
              </a:rPr>
              <a:t>Año 2024</a:t>
            </a:r>
            <a:endParaRPr lang="es-AR" sz="1400" b="1">
              <a:latin typeface="Montserrat ExtraBold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30A4A64-AA48-7430-B016-E08CC54A9735}"/>
              </a:ext>
            </a:extLst>
          </p:cNvPr>
          <p:cNvSpPr/>
          <p:nvPr/>
        </p:nvSpPr>
        <p:spPr>
          <a:xfrm rot="5400000">
            <a:off x="3133618" y="3969072"/>
            <a:ext cx="84917" cy="1593788"/>
          </a:xfrm>
          <a:prstGeom prst="rect">
            <a:avLst/>
          </a:prstGeom>
          <a:solidFill>
            <a:srgbClr val="12121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sz="1800"/>
          </a:p>
        </p:txBody>
      </p:sp>
      <p:sp>
        <p:nvSpPr>
          <p:cNvPr id="4" name="Google Shape;5302;ga9d0081748_0_0">
            <a:extLst>
              <a:ext uri="{FF2B5EF4-FFF2-40B4-BE49-F238E27FC236}">
                <a16:creationId xmlns:a16="http://schemas.microsoft.com/office/drawing/2014/main" id="{126EB92F-3AEF-B6D3-E9CC-2568694AFFCD}"/>
              </a:ext>
            </a:extLst>
          </p:cNvPr>
          <p:cNvSpPr/>
          <p:nvPr/>
        </p:nvSpPr>
        <p:spPr>
          <a:xfrm>
            <a:off x="422665" y="824655"/>
            <a:ext cx="1880931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700" b="0" i="0" u="none" strike="noStrike" cap="none" dirty="0">
                <a:latin typeface="Montserrat"/>
                <a:ea typeface="Montserrat"/>
                <a:cs typeface="Montserrat"/>
                <a:sym typeface="Montserrat"/>
              </a:rPr>
              <a:t>Ranking de los 20 sectores con mayor facturación 2024 en I+D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E744254-69AF-EF22-3B7B-49373E5C9AC8}"/>
              </a:ext>
            </a:extLst>
          </p:cNvPr>
          <p:cNvSpPr/>
          <p:nvPr/>
        </p:nvSpPr>
        <p:spPr>
          <a:xfrm rot="5400000">
            <a:off x="1285288" y="250740"/>
            <a:ext cx="84917" cy="1593788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sz="1800"/>
          </a:p>
        </p:txBody>
      </p:sp>
    </p:spTree>
    <p:extLst>
      <p:ext uri="{BB962C8B-B14F-4D97-AF65-F5344CB8AC3E}">
        <p14:creationId xmlns:p14="http://schemas.microsoft.com/office/powerpoint/2010/main" val="2883071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1BC4174F-13BE-4491-E461-7A77C6FD23DC}"/>
              </a:ext>
            </a:extLst>
          </p:cNvPr>
          <p:cNvSpPr/>
          <p:nvPr/>
        </p:nvSpPr>
        <p:spPr>
          <a:xfrm>
            <a:off x="-5729" y="-1"/>
            <a:ext cx="4320000" cy="5149215"/>
          </a:xfrm>
          <a:prstGeom prst="rect">
            <a:avLst/>
          </a:prstGeom>
          <a:solidFill>
            <a:srgbClr val="00B6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13B1DE51-EEDD-1F45-BF78-252EE6E8B578}"/>
              </a:ext>
            </a:extLst>
          </p:cNvPr>
          <p:cNvSpPr/>
          <p:nvPr/>
        </p:nvSpPr>
        <p:spPr>
          <a:xfrm>
            <a:off x="3152215" y="-1847471"/>
            <a:ext cx="8735209" cy="87352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/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ECA8D23B-8E3E-AA4D-A06E-6AEA7E27274A}"/>
              </a:ext>
            </a:extLst>
          </p:cNvPr>
          <p:cNvGrpSpPr/>
          <p:nvPr/>
        </p:nvGrpSpPr>
        <p:grpSpPr>
          <a:xfrm>
            <a:off x="8291823" y="238552"/>
            <a:ext cx="934752" cy="891549"/>
            <a:chOff x="7912592" y="3597658"/>
            <a:chExt cx="934752" cy="891549"/>
          </a:xfrm>
        </p:grpSpPr>
        <p:sp>
          <p:nvSpPr>
            <p:cNvPr id="43" name="Arco 42">
              <a:extLst>
                <a:ext uri="{FF2B5EF4-FFF2-40B4-BE49-F238E27FC236}">
                  <a16:creationId xmlns:a16="http://schemas.microsoft.com/office/drawing/2014/main" id="{3929B990-56D6-BB4E-A804-E57BD3393406}"/>
                </a:ext>
              </a:extLst>
            </p:cNvPr>
            <p:cNvSpPr/>
            <p:nvPr userDrawn="1"/>
          </p:nvSpPr>
          <p:spPr>
            <a:xfrm rot="5400000">
              <a:off x="7954647" y="3597658"/>
              <a:ext cx="342638" cy="342638"/>
            </a:xfrm>
            <a:prstGeom prst="arc">
              <a:avLst/>
            </a:prstGeom>
            <a:ln w="95250">
              <a:solidFill>
                <a:srgbClr val="00B5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sz="1800"/>
            </a:p>
          </p:txBody>
        </p:sp>
        <p:sp>
          <p:nvSpPr>
            <p:cNvPr id="44" name="Arco de bloque 43">
              <a:extLst>
                <a:ext uri="{FF2B5EF4-FFF2-40B4-BE49-F238E27FC236}">
                  <a16:creationId xmlns:a16="http://schemas.microsoft.com/office/drawing/2014/main" id="{9067024C-9B11-D04D-856E-F863F991E2B8}"/>
                </a:ext>
              </a:extLst>
            </p:cNvPr>
            <p:cNvSpPr/>
            <p:nvPr userDrawn="1"/>
          </p:nvSpPr>
          <p:spPr>
            <a:xfrm rot="16200000" flipH="1">
              <a:off x="8427597" y="3824186"/>
              <a:ext cx="426747" cy="412746"/>
            </a:xfrm>
            <a:prstGeom prst="blockArc">
              <a:avLst/>
            </a:prstGeom>
            <a:solidFill>
              <a:srgbClr val="121212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800">
                <a:solidFill>
                  <a:schemeClr val="tx1"/>
                </a:solidFill>
              </a:endParaRPr>
            </a:p>
          </p:txBody>
        </p:sp>
        <p:sp>
          <p:nvSpPr>
            <p:cNvPr id="45" name="Arco de bloque 44">
              <a:extLst>
                <a:ext uri="{FF2B5EF4-FFF2-40B4-BE49-F238E27FC236}">
                  <a16:creationId xmlns:a16="http://schemas.microsoft.com/office/drawing/2014/main" id="{0B3780BF-77F6-BB42-81D4-9FAFB33F9CA5}"/>
                </a:ext>
              </a:extLst>
            </p:cNvPr>
            <p:cNvSpPr/>
            <p:nvPr userDrawn="1"/>
          </p:nvSpPr>
          <p:spPr>
            <a:xfrm rot="21600000" flipH="1">
              <a:off x="7912592" y="4076461"/>
              <a:ext cx="426747" cy="412746"/>
            </a:xfrm>
            <a:prstGeom prst="blockArc">
              <a:avLst/>
            </a:prstGeom>
            <a:solidFill>
              <a:srgbClr val="003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800">
                <a:solidFill>
                  <a:schemeClr val="tx1"/>
                </a:solidFill>
              </a:endParaRPr>
            </a:p>
          </p:txBody>
        </p:sp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D4A4F883-269D-2948-BAAF-902E86DEAFF4}"/>
                </a:ext>
              </a:extLst>
            </p:cNvPr>
            <p:cNvSpPr/>
            <p:nvPr userDrawn="1"/>
          </p:nvSpPr>
          <p:spPr>
            <a:xfrm>
              <a:off x="8246149" y="3597658"/>
              <a:ext cx="97407" cy="97407"/>
            </a:xfrm>
            <a:prstGeom prst="rect">
              <a:avLst/>
            </a:prstGeom>
            <a:solidFill>
              <a:srgbClr val="121212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800"/>
            </a:p>
          </p:txBody>
        </p:sp>
      </p:grpSp>
      <p:sp>
        <p:nvSpPr>
          <p:cNvPr id="48" name="Google Shape;347;p56">
            <a:extLst>
              <a:ext uri="{FF2B5EF4-FFF2-40B4-BE49-F238E27FC236}">
                <a16:creationId xmlns:a16="http://schemas.microsoft.com/office/drawing/2014/main" id="{0E84BDB7-E611-EE46-B179-AB67382DDB8B}"/>
              </a:ext>
            </a:extLst>
          </p:cNvPr>
          <p:cNvSpPr txBox="1"/>
          <p:nvPr/>
        </p:nvSpPr>
        <p:spPr>
          <a:xfrm>
            <a:off x="3856876" y="2681469"/>
            <a:ext cx="4753592" cy="1744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ts val="1400"/>
            </a:pPr>
            <a:r>
              <a:rPr lang="es-AR" sz="1400">
                <a:solidFill>
                  <a:srgbClr val="384755"/>
                </a:solidFill>
                <a:latin typeface="Montserrat" panose="02000505000000020004" pitchFamily="2" charset="77"/>
              </a:rPr>
              <a:t>Ser el </a:t>
            </a:r>
            <a:r>
              <a:rPr lang="es-AR" sz="1400" b="1">
                <a:solidFill>
                  <a:srgbClr val="00B0F0"/>
                </a:solidFill>
                <a:latin typeface="Montserrat" panose="02000505000000020004" pitchFamily="2" charset="77"/>
              </a:rPr>
              <a:t>instituto</a:t>
            </a:r>
            <a:r>
              <a:rPr lang="es-AR" sz="1400">
                <a:solidFill>
                  <a:srgbClr val="384755"/>
                </a:solidFill>
                <a:latin typeface="Montserrat" panose="02000505000000020004" pitchFamily="2" charset="77"/>
              </a:rPr>
              <a:t> tecnológico que </a:t>
            </a:r>
            <a:r>
              <a:rPr lang="es-AR" sz="1400" b="1">
                <a:solidFill>
                  <a:srgbClr val="00B0F0"/>
                </a:solidFill>
                <a:latin typeface="Montserrat" panose="02000505000000020004" pitchFamily="2" charset="77"/>
              </a:rPr>
              <a:t>lidere la generación de innovaciones en la industria nacional</a:t>
            </a:r>
            <a:r>
              <a:rPr lang="es-AR" sz="1400">
                <a:solidFill>
                  <a:srgbClr val="384755"/>
                </a:solidFill>
                <a:latin typeface="Montserrat" panose="02000505000000020004" pitchFamily="2" charset="77"/>
              </a:rPr>
              <a:t>, </a:t>
            </a:r>
            <a:r>
              <a:rPr lang="es-AR" sz="1400" b="1">
                <a:solidFill>
                  <a:srgbClr val="00B0F0"/>
                </a:solidFill>
                <a:latin typeface="Montserrat" panose="02000505000000020004" pitchFamily="2" charset="77"/>
              </a:rPr>
              <a:t>reconocido</a:t>
            </a:r>
            <a:r>
              <a:rPr lang="es-AR" sz="1400">
                <a:solidFill>
                  <a:srgbClr val="384755"/>
                </a:solidFill>
                <a:latin typeface="Montserrat" panose="02000505000000020004" pitchFamily="2" charset="77"/>
              </a:rPr>
              <a:t> </a:t>
            </a:r>
            <a:r>
              <a:rPr lang="es-AR" sz="1400" b="1">
                <a:solidFill>
                  <a:srgbClr val="00B0F0"/>
                </a:solidFill>
                <a:latin typeface="Montserrat" panose="02000505000000020004" pitchFamily="2" charset="77"/>
              </a:rPr>
              <a:t>internacionalmente</a:t>
            </a:r>
            <a:r>
              <a:rPr lang="es-AR" sz="1400">
                <a:solidFill>
                  <a:srgbClr val="384755"/>
                </a:solidFill>
                <a:latin typeface="Montserrat" panose="02000505000000020004" pitchFamily="2" charset="77"/>
              </a:rPr>
              <a:t> como referente en materia de investigación aplicada, asistencia técnica, servicios industriales, calidad y metrología para el </a:t>
            </a:r>
            <a:r>
              <a:rPr lang="es-AR" sz="1400" b="1">
                <a:solidFill>
                  <a:srgbClr val="00B0F0"/>
                </a:solidFill>
                <a:latin typeface="Montserrat" panose="02000505000000020004" pitchFamily="2" charset="77"/>
              </a:rPr>
              <a:t>desarrollo productivo sustentable y el bienestar de la sociedad</a:t>
            </a:r>
            <a:endParaRPr lang="en-US" sz="1400">
              <a:solidFill>
                <a:srgbClr val="384755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347;p56">
            <a:extLst>
              <a:ext uri="{FF2B5EF4-FFF2-40B4-BE49-F238E27FC236}">
                <a16:creationId xmlns:a16="http://schemas.microsoft.com/office/drawing/2014/main" id="{E7F98DA3-3FEC-0943-8B18-26C34131A4FD}"/>
              </a:ext>
            </a:extLst>
          </p:cNvPr>
          <p:cNvSpPr txBox="1"/>
          <p:nvPr/>
        </p:nvSpPr>
        <p:spPr>
          <a:xfrm>
            <a:off x="3841904" y="1165304"/>
            <a:ext cx="4712043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ts val="1400"/>
            </a:pPr>
            <a:r>
              <a:rPr lang="es-ES" sz="1400">
                <a:solidFill>
                  <a:srgbClr val="384755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Contribuir al </a:t>
            </a:r>
            <a:r>
              <a:rPr lang="es-ES" sz="1400" b="1">
                <a:solidFill>
                  <a:srgbClr val="00B0F0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desarrollo de la industria </a:t>
            </a:r>
            <a:r>
              <a:rPr lang="es-ES" sz="1400">
                <a:solidFill>
                  <a:srgbClr val="384755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a través de la generación y la transferencia de </a:t>
            </a:r>
            <a:r>
              <a:rPr lang="es-ES" sz="1400" b="1">
                <a:solidFill>
                  <a:srgbClr val="00B0F0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tecnología</a:t>
            </a:r>
            <a:r>
              <a:rPr lang="es-ES" sz="1400">
                <a:solidFill>
                  <a:srgbClr val="384755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, la </a:t>
            </a:r>
            <a:r>
              <a:rPr lang="es-ES" sz="1400" b="1">
                <a:solidFill>
                  <a:srgbClr val="00B0F0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certificación</a:t>
            </a:r>
            <a:r>
              <a:rPr lang="es-ES" sz="1400">
                <a:solidFill>
                  <a:srgbClr val="384755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 de procesos, productos y personas, y el aseguramiento de la </a:t>
            </a:r>
            <a:r>
              <a:rPr lang="es-ES" sz="1400" b="1">
                <a:solidFill>
                  <a:srgbClr val="00B0F0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calidad</a:t>
            </a:r>
            <a:r>
              <a:rPr lang="es-ES" sz="1400">
                <a:solidFill>
                  <a:srgbClr val="384755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 de los </a:t>
            </a:r>
            <a:r>
              <a:rPr lang="es-ES" sz="1400" b="1">
                <a:solidFill>
                  <a:srgbClr val="00B0F0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bienes y servicios producidos</a:t>
            </a:r>
            <a:r>
              <a:rPr lang="es-ES" sz="1400">
                <a:solidFill>
                  <a:srgbClr val="384755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 en todo el </a:t>
            </a:r>
            <a:r>
              <a:rPr lang="es-ES" sz="1400" b="1">
                <a:solidFill>
                  <a:srgbClr val="00B0F0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país</a:t>
            </a:r>
            <a:r>
              <a:rPr lang="es-ES" sz="1400">
                <a:solidFill>
                  <a:srgbClr val="384755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. </a:t>
            </a:r>
            <a:endParaRPr lang="es-ES" sz="1400"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32 Elipse">
            <a:extLst>
              <a:ext uri="{FF2B5EF4-FFF2-40B4-BE49-F238E27FC236}">
                <a16:creationId xmlns:a16="http://schemas.microsoft.com/office/drawing/2014/main" id="{B0849BFA-BFCA-F94A-BACD-C585872C75DC}"/>
              </a:ext>
            </a:extLst>
          </p:cNvPr>
          <p:cNvSpPr/>
          <p:nvPr/>
        </p:nvSpPr>
        <p:spPr>
          <a:xfrm>
            <a:off x="2932441" y="1502890"/>
            <a:ext cx="550436" cy="55043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s-AR" sz="1800">
              <a:solidFill>
                <a:srgbClr val="003087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10" name="Círculo: vacío 9">
            <a:extLst>
              <a:ext uri="{FF2B5EF4-FFF2-40B4-BE49-F238E27FC236}">
                <a16:creationId xmlns:a16="http://schemas.microsoft.com/office/drawing/2014/main" id="{5891B369-EC33-AA59-3E52-6DE2C8E1FC14}"/>
              </a:ext>
            </a:extLst>
          </p:cNvPr>
          <p:cNvSpPr>
            <a:spLocks noChangeAspect="1"/>
          </p:cNvSpPr>
          <p:nvPr/>
        </p:nvSpPr>
        <p:spPr>
          <a:xfrm>
            <a:off x="-654468" y="1778108"/>
            <a:ext cx="1188000" cy="1188000"/>
          </a:xfrm>
          <a:prstGeom prst="donut">
            <a:avLst>
              <a:gd name="adj" fmla="val 16618"/>
            </a:avLst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>
              <a:solidFill>
                <a:schemeClr val="tx1"/>
              </a:solidFill>
            </a:endParaRPr>
          </a:p>
        </p:txBody>
      </p:sp>
      <p:sp>
        <p:nvSpPr>
          <p:cNvPr id="4" name="Google Shape;38;p9">
            <a:extLst>
              <a:ext uri="{FF2B5EF4-FFF2-40B4-BE49-F238E27FC236}">
                <a16:creationId xmlns:a16="http://schemas.microsoft.com/office/drawing/2014/main" id="{A61817C3-99D4-92D6-4115-17A21920DDE5}"/>
              </a:ext>
            </a:extLst>
          </p:cNvPr>
          <p:cNvSpPr txBox="1">
            <a:spLocks/>
          </p:cNvSpPr>
          <p:nvPr/>
        </p:nvSpPr>
        <p:spPr>
          <a:xfrm>
            <a:off x="988740" y="1480600"/>
            <a:ext cx="2126071" cy="55043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171450" lvl="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Encode Sans Black" pitchFamily="2" charset="77"/>
                <a:ea typeface="+mn-ea"/>
                <a:cs typeface="+mn-cs"/>
              </a:defRPr>
            </a:lvl1pPr>
            <a:lvl2pPr marL="514350" lvl="1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latin typeface="Montserrat" panose="02000505000000020004" pitchFamily="2" charset="77"/>
              </a:rPr>
              <a:t>Misión</a:t>
            </a:r>
          </a:p>
        </p:txBody>
      </p:sp>
      <p:sp>
        <p:nvSpPr>
          <p:cNvPr id="9" name="Google Shape;38;p9">
            <a:extLst>
              <a:ext uri="{FF2B5EF4-FFF2-40B4-BE49-F238E27FC236}">
                <a16:creationId xmlns:a16="http://schemas.microsoft.com/office/drawing/2014/main" id="{85CEE1D6-972B-DD41-CAEA-AF5B332E0871}"/>
              </a:ext>
            </a:extLst>
          </p:cNvPr>
          <p:cNvSpPr txBox="1">
            <a:spLocks/>
          </p:cNvSpPr>
          <p:nvPr/>
        </p:nvSpPr>
        <p:spPr>
          <a:xfrm>
            <a:off x="988740" y="3161287"/>
            <a:ext cx="2126071" cy="55043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171450" lvl="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Encode Sans Black" pitchFamily="2" charset="77"/>
                <a:ea typeface="+mn-ea"/>
                <a:cs typeface="+mn-cs"/>
              </a:defRPr>
            </a:lvl1pPr>
            <a:lvl2pPr marL="514350" lvl="1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latin typeface="Montserrat" panose="02000505000000020004" pitchFamily="2" charset="77"/>
              </a:rPr>
              <a:t>Visión</a:t>
            </a:r>
          </a:p>
        </p:txBody>
      </p:sp>
      <p:sp>
        <p:nvSpPr>
          <p:cNvPr id="12" name="Arco 11">
            <a:extLst>
              <a:ext uri="{FF2B5EF4-FFF2-40B4-BE49-F238E27FC236}">
                <a16:creationId xmlns:a16="http://schemas.microsoft.com/office/drawing/2014/main" id="{60A9584F-A4C5-1899-802C-765865731793}"/>
              </a:ext>
            </a:extLst>
          </p:cNvPr>
          <p:cNvSpPr/>
          <p:nvPr/>
        </p:nvSpPr>
        <p:spPr>
          <a:xfrm rot="10800000">
            <a:off x="694364" y="3476337"/>
            <a:ext cx="996053" cy="996053"/>
          </a:xfrm>
          <a:prstGeom prst="arc">
            <a:avLst/>
          </a:prstGeom>
          <a:ln w="231775">
            <a:solidFill>
              <a:srgbClr val="003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D2D0154-DF8C-0F83-98B3-264CEE12B17C}"/>
              </a:ext>
            </a:extLst>
          </p:cNvPr>
          <p:cNvSpPr/>
          <p:nvPr/>
        </p:nvSpPr>
        <p:spPr>
          <a:xfrm>
            <a:off x="1456069" y="4338243"/>
            <a:ext cx="270283" cy="27028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32 Elipse">
            <a:extLst>
              <a:ext uri="{FF2B5EF4-FFF2-40B4-BE49-F238E27FC236}">
                <a16:creationId xmlns:a16="http://schemas.microsoft.com/office/drawing/2014/main" id="{64863294-FFB2-5F5E-A678-12F86F53D363}"/>
              </a:ext>
            </a:extLst>
          </p:cNvPr>
          <p:cNvSpPr/>
          <p:nvPr/>
        </p:nvSpPr>
        <p:spPr>
          <a:xfrm>
            <a:off x="2932441" y="3157249"/>
            <a:ext cx="550436" cy="55043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s-AR" sz="1800">
              <a:solidFill>
                <a:srgbClr val="003087"/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16" name="Imagen 15" descr="Texto, Logotipo&#10;&#10;Descripción generada automáticamente">
            <a:extLst>
              <a:ext uri="{FF2B5EF4-FFF2-40B4-BE49-F238E27FC236}">
                <a16:creationId xmlns:a16="http://schemas.microsoft.com/office/drawing/2014/main" id="{88EB1F1C-52A1-E943-58F3-A251CAE46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695" y="110599"/>
            <a:ext cx="3201128" cy="112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31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C151C9F4-C37B-1629-7F01-96CD16F29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602" y="766227"/>
            <a:ext cx="6198106" cy="383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074F733-07ED-A148-98A9-7D8D290C61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332" y="4321916"/>
            <a:ext cx="639797" cy="529724"/>
          </a:xfrm>
          <a:prstGeom prst="rect">
            <a:avLst/>
          </a:prstGeom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875F83B2-070E-D5F9-B6C1-FBC5A95B8B04}"/>
              </a:ext>
            </a:extLst>
          </p:cNvPr>
          <p:cNvSpPr/>
          <p:nvPr/>
        </p:nvSpPr>
        <p:spPr>
          <a:xfrm>
            <a:off x="913523" y="1460542"/>
            <a:ext cx="604556" cy="604556"/>
          </a:xfrm>
          <a:prstGeom prst="ellipse">
            <a:avLst/>
          </a:prstGeom>
          <a:solidFill>
            <a:srgbClr val="00A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>
                <a:latin typeface="Montserrat" panose="02000505000000020004" pitchFamily="2" charset="77"/>
              </a:rPr>
              <a:t>78</a:t>
            </a:r>
            <a:endParaRPr lang="es-AR" b="1">
              <a:latin typeface="Montserrat" panose="02000505000000020004" pitchFamily="2" charset="77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CF649BD-26E6-D1D7-E4F7-C8D8827DFC12}"/>
              </a:ext>
            </a:extLst>
          </p:cNvPr>
          <p:cNvSpPr txBox="1"/>
          <p:nvPr/>
        </p:nvSpPr>
        <p:spPr>
          <a:xfrm>
            <a:off x="917989" y="2091375"/>
            <a:ext cx="133578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noAutofit/>
          </a:bodyPr>
          <a:lstStyle/>
          <a:p>
            <a:pPr lvl="0"/>
            <a:r>
              <a:rPr lang="es-419" sz="1000" b="1">
                <a:solidFill>
                  <a:srgbClr val="00ABD6"/>
                </a:solidFill>
                <a:latin typeface="Montserrat" panose="02000505000000020004" pitchFamily="2" charset="77"/>
              </a:rPr>
              <a:t>ORGANIZACIONES</a:t>
            </a:r>
          </a:p>
          <a:p>
            <a:pPr lvl="0"/>
            <a:r>
              <a:rPr lang="es-419" sz="1000" b="1">
                <a:solidFill>
                  <a:srgbClr val="00ABD6"/>
                </a:solidFill>
                <a:latin typeface="Montserrat" panose="02000505000000020004" pitchFamily="2" charset="77"/>
              </a:rPr>
              <a:t>PRIVADAS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A765AB3F-F144-2ACF-98DC-8F69A984D703}"/>
              </a:ext>
            </a:extLst>
          </p:cNvPr>
          <p:cNvSpPr/>
          <p:nvPr/>
        </p:nvSpPr>
        <p:spPr>
          <a:xfrm>
            <a:off x="283890" y="2630852"/>
            <a:ext cx="604556" cy="60455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>
                <a:latin typeface="Montserrat" panose="02000505000000020004" pitchFamily="2" charset="77"/>
              </a:rPr>
              <a:t>145</a:t>
            </a:r>
            <a:endParaRPr lang="es-AR" sz="1100" b="1">
              <a:latin typeface="Montserrat" panose="02000505000000020004" pitchFamily="2" charset="77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FDB155D-6522-EBF9-BC78-51C90447AC65}"/>
              </a:ext>
            </a:extLst>
          </p:cNvPr>
          <p:cNvSpPr/>
          <p:nvPr/>
        </p:nvSpPr>
        <p:spPr>
          <a:xfrm>
            <a:off x="983717" y="4067380"/>
            <a:ext cx="604556" cy="604556"/>
          </a:xfrm>
          <a:prstGeom prst="ellipse">
            <a:avLst/>
          </a:prstGeom>
          <a:solidFill>
            <a:srgbClr val="5C4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>
                <a:latin typeface="Montserrat" panose="02000505000000020004" pitchFamily="2" charset="77"/>
              </a:rPr>
              <a:t>182</a:t>
            </a:r>
            <a:endParaRPr lang="es-AR" sz="1100" b="1">
              <a:latin typeface="Montserrat" panose="02000505000000020004" pitchFamily="2" charset="77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68463018-454A-E8EA-20A2-B86620EADA2F}"/>
              </a:ext>
            </a:extLst>
          </p:cNvPr>
          <p:cNvSpPr/>
          <p:nvPr/>
        </p:nvSpPr>
        <p:spPr>
          <a:xfrm>
            <a:off x="7341353" y="638662"/>
            <a:ext cx="604556" cy="604556"/>
          </a:xfrm>
          <a:prstGeom prst="ellipse">
            <a:avLst/>
          </a:prstGeom>
          <a:solidFill>
            <a:srgbClr val="3AD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>
                <a:latin typeface="Montserrat" panose="02000505000000020004" pitchFamily="2" charset="77"/>
              </a:rPr>
              <a:t>3</a:t>
            </a:r>
            <a:endParaRPr lang="es-AR" b="1">
              <a:latin typeface="Montserrat" panose="02000505000000020004" pitchFamily="2" charset="77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2E25E21F-3BA6-8794-9C11-47CA64BC0B83}"/>
              </a:ext>
            </a:extLst>
          </p:cNvPr>
          <p:cNvSpPr/>
          <p:nvPr/>
        </p:nvSpPr>
        <p:spPr>
          <a:xfrm>
            <a:off x="8293688" y="2393381"/>
            <a:ext cx="604556" cy="604556"/>
          </a:xfrm>
          <a:prstGeom prst="ellipse">
            <a:avLst/>
          </a:prstGeom>
          <a:solidFill>
            <a:srgbClr val="FF6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>
                <a:latin typeface="Montserrat" panose="02000505000000020004" pitchFamily="2" charset="77"/>
              </a:rPr>
              <a:t>62</a:t>
            </a:r>
            <a:endParaRPr lang="es-AR" b="1">
              <a:latin typeface="Montserrat" panose="02000505000000020004" pitchFamily="2" charset="77"/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2AC5D5DC-3F9C-F1A1-BAA5-CE5ED42C4032}"/>
              </a:ext>
            </a:extLst>
          </p:cNvPr>
          <p:cNvSpPr/>
          <p:nvPr/>
        </p:nvSpPr>
        <p:spPr>
          <a:xfrm>
            <a:off x="4448184" y="4373736"/>
            <a:ext cx="604556" cy="6045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>
                <a:solidFill>
                  <a:schemeClr val="tx1"/>
                </a:solidFill>
                <a:latin typeface="Montserrat" panose="02000505000000020004" pitchFamily="2" charset="77"/>
              </a:rPr>
              <a:t>3</a:t>
            </a:r>
            <a:endParaRPr lang="es-AR" b="1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5ADB3A6-0897-7D44-29C3-A4E565A1370B}"/>
              </a:ext>
            </a:extLst>
          </p:cNvPr>
          <p:cNvSpPr txBox="1"/>
          <p:nvPr/>
        </p:nvSpPr>
        <p:spPr>
          <a:xfrm>
            <a:off x="302107" y="3324520"/>
            <a:ext cx="2002800" cy="48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noAutofit/>
          </a:bodyPr>
          <a:lstStyle/>
          <a:p>
            <a:pPr lvl="0"/>
            <a:r>
              <a:rPr lang="es-ES" sz="1000" b="1">
                <a:solidFill>
                  <a:srgbClr val="5B9BD5"/>
                </a:solidFill>
                <a:latin typeface="Montserrat" panose="02000505000000020004" pitchFamily="2" charset="77"/>
              </a:rPr>
              <a:t>UNIVERSIDADES E INSTITUCIONES DE FORMACIÓN TÉCNICA</a:t>
            </a:r>
          </a:p>
          <a:p>
            <a:pPr lvl="0"/>
            <a:endParaRPr lang="es-419" sz="1000" b="1">
              <a:solidFill>
                <a:srgbClr val="5B9BD5"/>
              </a:solidFill>
              <a:latin typeface="Montserrat" panose="02000505000000020004" pitchFamily="2" charset="77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99721C9-D7A0-5AA5-B8B7-462B2A057CA3}"/>
              </a:ext>
            </a:extLst>
          </p:cNvPr>
          <p:cNvSpPr txBox="1"/>
          <p:nvPr/>
        </p:nvSpPr>
        <p:spPr>
          <a:xfrm>
            <a:off x="1034897" y="4693721"/>
            <a:ext cx="1175805" cy="262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noAutofit/>
          </a:bodyPr>
          <a:lstStyle/>
          <a:p>
            <a:pPr lvl="0"/>
            <a:r>
              <a:rPr lang="es-419" sz="1000" b="1">
                <a:solidFill>
                  <a:srgbClr val="5C46F9"/>
                </a:solidFill>
                <a:latin typeface="Montserrat" panose="02000505000000020004" pitchFamily="2" charset="77"/>
              </a:rPr>
              <a:t>INSTITUCIONES</a:t>
            </a:r>
            <a:r>
              <a:rPr lang="es-419" sz="1000" b="1">
                <a:solidFill>
                  <a:srgbClr val="7C51A0"/>
                </a:solidFill>
                <a:latin typeface="Montserrat" panose="02000505000000020004" pitchFamily="2" charset="77"/>
              </a:rPr>
              <a:t> </a:t>
            </a:r>
            <a:r>
              <a:rPr lang="es-419" sz="1000" b="1">
                <a:solidFill>
                  <a:srgbClr val="5C46F9"/>
                </a:solidFill>
                <a:latin typeface="Montserrat" panose="02000505000000020004" pitchFamily="2" charset="77"/>
              </a:rPr>
              <a:t>PARES</a:t>
            </a:r>
            <a:r>
              <a:rPr lang="es-419" sz="1000" b="1">
                <a:solidFill>
                  <a:srgbClr val="7C51A0"/>
                </a:solidFill>
                <a:latin typeface="Montserrat" panose="02000505000000020004" pitchFamily="2" charset="77"/>
              </a:rPr>
              <a:t>	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D67060F-0818-13E6-EF05-07AD1E6E1212}"/>
              </a:ext>
            </a:extLst>
          </p:cNvPr>
          <p:cNvSpPr txBox="1"/>
          <p:nvPr/>
        </p:nvSpPr>
        <p:spPr>
          <a:xfrm>
            <a:off x="5121002" y="4541061"/>
            <a:ext cx="1306828" cy="262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noAutofit/>
          </a:bodyPr>
          <a:lstStyle/>
          <a:p>
            <a:r>
              <a:rPr lang="es-419" sz="1000" b="1">
                <a:latin typeface="Montserrat" panose="02000505000000020004" pitchFamily="2" charset="77"/>
              </a:rPr>
              <a:t>COMITÉS</a:t>
            </a:r>
          </a:p>
          <a:p>
            <a:pPr lvl="0"/>
            <a:r>
              <a:rPr lang="es-419" sz="1000" b="1">
                <a:latin typeface="Montserrat" panose="02000505000000020004" pitchFamily="2" charset="77"/>
              </a:rPr>
              <a:t>INTERNACIONALES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1207CD7-DD5B-94D2-7CE0-A1B4D9389AB5}"/>
              </a:ext>
            </a:extLst>
          </p:cNvPr>
          <p:cNvSpPr txBox="1"/>
          <p:nvPr/>
        </p:nvSpPr>
        <p:spPr>
          <a:xfrm>
            <a:off x="6924042" y="3115330"/>
            <a:ext cx="1945176" cy="262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noAutofit/>
          </a:bodyPr>
          <a:lstStyle/>
          <a:p>
            <a:pPr algn="r"/>
            <a:r>
              <a:rPr lang="en-US" sz="1000" b="1">
                <a:solidFill>
                  <a:srgbClr val="E15E66"/>
                </a:solidFill>
                <a:latin typeface="Montserrat" panose="02000505000000020004" pitchFamily="2" charset="77"/>
              </a:rPr>
              <a:t>REPRESENTANTES DE </a:t>
            </a:r>
          </a:p>
          <a:p>
            <a:pPr algn="r"/>
            <a:r>
              <a:rPr lang="en-US" sz="1000" b="1">
                <a:solidFill>
                  <a:srgbClr val="E15E66"/>
                </a:solidFill>
                <a:latin typeface="Montserrat" panose="02000505000000020004" pitchFamily="2" charset="77"/>
              </a:rPr>
              <a:t>GOBIERNOS EXTRANJEROS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EDD6DC0-8B8E-D613-96E8-A253B5F7D573}"/>
              </a:ext>
            </a:extLst>
          </p:cNvPr>
          <p:cNvSpPr txBox="1"/>
          <p:nvPr/>
        </p:nvSpPr>
        <p:spPr>
          <a:xfrm>
            <a:off x="6854937" y="1267679"/>
            <a:ext cx="1439275" cy="262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noAutofit/>
          </a:bodyPr>
          <a:lstStyle/>
          <a:p>
            <a:pPr algn="r"/>
            <a:r>
              <a:rPr lang="en-US" sz="1000" b="1">
                <a:solidFill>
                  <a:srgbClr val="3AD1C7"/>
                </a:solidFill>
                <a:latin typeface="Montserrat" panose="02000505000000020004" pitchFamily="2" charset="77"/>
              </a:rPr>
              <a:t>ASOCIACIONES INTERNACIONALES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F231F72C-F8E3-4FAF-43C3-7AC08CCF8D29}"/>
              </a:ext>
            </a:extLst>
          </p:cNvPr>
          <p:cNvSpPr/>
          <p:nvPr/>
        </p:nvSpPr>
        <p:spPr>
          <a:xfrm>
            <a:off x="4682763" y="87001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s-AR"/>
            </a:br>
            <a:r>
              <a:rPr lang="es-AR" b="1">
                <a:solidFill>
                  <a:srgbClr val="FFFFFF"/>
                </a:solidFill>
                <a:latin typeface="Arial" panose="020B0604020202020204" pitchFamily="34" charset="0"/>
              </a:rPr>
              <a:t>68 países</a:t>
            </a:r>
            <a:endParaRPr lang="es-AR"/>
          </a:p>
          <a:p>
            <a:br>
              <a:rPr lang="es-AR"/>
            </a:br>
            <a:endParaRPr lang="es-AR"/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AE990E5-2677-DB95-93E2-8785DB549BA7}"/>
              </a:ext>
            </a:extLst>
          </p:cNvPr>
          <p:cNvGrpSpPr/>
          <p:nvPr/>
        </p:nvGrpSpPr>
        <p:grpSpPr>
          <a:xfrm>
            <a:off x="5449783" y="1057808"/>
            <a:ext cx="442887" cy="442887"/>
            <a:chOff x="5338985" y="1066319"/>
            <a:chExt cx="651082" cy="651082"/>
          </a:xfrm>
        </p:grpSpPr>
        <p:sp>
          <p:nvSpPr>
            <p:cNvPr id="38" name="Lágrima 37">
              <a:extLst>
                <a:ext uri="{FF2B5EF4-FFF2-40B4-BE49-F238E27FC236}">
                  <a16:creationId xmlns:a16="http://schemas.microsoft.com/office/drawing/2014/main" id="{8648085C-4D49-45DF-0B0D-2C67270EEF92}"/>
                </a:ext>
              </a:extLst>
            </p:cNvPr>
            <p:cNvSpPr/>
            <p:nvPr/>
          </p:nvSpPr>
          <p:spPr>
            <a:xfrm rot="8100000">
              <a:off x="5338985" y="1066319"/>
              <a:ext cx="651082" cy="651082"/>
            </a:xfrm>
            <a:prstGeom prst="teardrop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9" name="Lágrima 38">
              <a:extLst>
                <a:ext uri="{FF2B5EF4-FFF2-40B4-BE49-F238E27FC236}">
                  <a16:creationId xmlns:a16="http://schemas.microsoft.com/office/drawing/2014/main" id="{423A4213-C8BD-6423-66B7-49D7DF04D0A7}"/>
                </a:ext>
              </a:extLst>
            </p:cNvPr>
            <p:cNvSpPr/>
            <p:nvPr/>
          </p:nvSpPr>
          <p:spPr>
            <a:xfrm rot="8100000">
              <a:off x="5458121" y="1185455"/>
              <a:ext cx="412810" cy="412810"/>
            </a:xfrm>
            <a:prstGeom prst="teardrop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FCE3343A-7382-2C68-7E51-A816D091CED2}"/>
              </a:ext>
            </a:extLst>
          </p:cNvPr>
          <p:cNvSpPr txBox="1"/>
          <p:nvPr/>
        </p:nvSpPr>
        <p:spPr>
          <a:xfrm>
            <a:off x="5382789" y="1601351"/>
            <a:ext cx="1541253" cy="424465"/>
          </a:xfrm>
          <a:prstGeom prst="rect">
            <a:avLst/>
          </a:prstGeom>
          <a:solidFill>
            <a:srgbClr val="FFFFFF">
              <a:alpha val="70196"/>
            </a:srgbClr>
          </a:solidFill>
          <a:ln>
            <a:solidFill>
              <a:schemeClr val="accent5"/>
            </a:solidFill>
          </a:ln>
        </p:spPr>
        <p:txBody>
          <a:bodyPr spcFirstLastPara="1" wrap="square" lIns="0" tIns="0" rIns="0" bIns="0" rtlCol="0" anchor="t" anchorCtr="0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rgbClr val="FCB04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75 </a:t>
            </a:r>
            <a:r>
              <a:rPr lang="es-MX" sz="2400">
                <a:solidFill>
                  <a:srgbClr val="FCB04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países</a:t>
            </a:r>
            <a:endParaRPr lang="es-AR" sz="2000">
              <a:solidFill>
                <a:srgbClr val="FCB04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FC76974-DB9F-D4E0-9AAC-41E906B9149F}"/>
              </a:ext>
            </a:extLst>
          </p:cNvPr>
          <p:cNvSpPr/>
          <p:nvPr/>
        </p:nvSpPr>
        <p:spPr>
          <a:xfrm rot="5400000">
            <a:off x="1550182" y="-3770635"/>
            <a:ext cx="173833" cy="8853338"/>
          </a:xfrm>
          <a:prstGeom prst="rect">
            <a:avLst/>
          </a:prstGeom>
          <a:solidFill>
            <a:srgbClr val="12121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sz="1800"/>
          </a:p>
        </p:txBody>
      </p:sp>
      <p:sp>
        <p:nvSpPr>
          <p:cNvPr id="10" name="Google Shape;648;p72">
            <a:extLst>
              <a:ext uri="{FF2B5EF4-FFF2-40B4-BE49-F238E27FC236}">
                <a16:creationId xmlns:a16="http://schemas.microsoft.com/office/drawing/2014/main" id="{4F57C75E-DDD2-034A-88C4-0CDDAF3936AE}"/>
              </a:ext>
            </a:extLst>
          </p:cNvPr>
          <p:cNvSpPr txBox="1"/>
          <p:nvPr/>
        </p:nvSpPr>
        <p:spPr>
          <a:xfrm>
            <a:off x="536106" y="389557"/>
            <a:ext cx="6805247" cy="415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100"/>
            </a:pPr>
            <a:r>
              <a:rPr lang="es-ES" sz="2200" b="1">
                <a:solidFill>
                  <a:srgbClr val="02ADDB"/>
                </a:solidFill>
                <a:latin typeface="Montserrat" panose="02000505000000020004" pitchFamily="2" charset="77"/>
                <a:ea typeface="Open Sans Light"/>
                <a:cs typeface="Open Sans Light"/>
                <a:sym typeface="Open Sans Light"/>
              </a:rPr>
              <a:t>Mapa global de vinculación</a:t>
            </a:r>
            <a:r>
              <a:rPr lang="es" sz="2200" b="1">
                <a:solidFill>
                  <a:srgbClr val="02ADDB"/>
                </a:solidFill>
                <a:latin typeface="Montserrat" panose="02000505000000020004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s" sz="2200" b="1">
                <a:solidFill>
                  <a:srgbClr val="02ADDB"/>
                </a:solidFill>
                <a:latin typeface="Montserrat" panose="02000505000000020004" pitchFamily="2" charset="77"/>
                <a:ea typeface="Open Sans Semibold"/>
                <a:cs typeface="Open Sans Semibold"/>
                <a:sym typeface="Open Sans SemiBold"/>
              </a:rPr>
              <a:t>2010-2024</a:t>
            </a:r>
            <a:endParaRPr sz="2200" b="1">
              <a:solidFill>
                <a:srgbClr val="02ADDB"/>
              </a:solidFill>
              <a:latin typeface="Montserrat" panose="02000505000000020004" pitchFamily="2" charset="77"/>
              <a:ea typeface="Open Sans Semibold"/>
              <a:cs typeface="Open Sans Semibold"/>
              <a:sym typeface="Open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775913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5F41068C-DE24-DE4F-9861-2FDCFD2F315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4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E26BA07-9F09-DC41-B2B4-687A2F280EC1}"/>
              </a:ext>
            </a:extLst>
          </p:cNvPr>
          <p:cNvSpPr/>
          <p:nvPr/>
        </p:nvSpPr>
        <p:spPr>
          <a:xfrm>
            <a:off x="6491615" y="0"/>
            <a:ext cx="5426439" cy="5426439"/>
          </a:xfrm>
          <a:prstGeom prst="ellipse">
            <a:avLst/>
          </a:prstGeom>
          <a:solidFill>
            <a:srgbClr val="00B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6ABD7A3-23A7-D94A-9262-26F1025D4A82}"/>
              </a:ext>
            </a:extLst>
          </p:cNvPr>
          <p:cNvSpPr/>
          <p:nvPr/>
        </p:nvSpPr>
        <p:spPr>
          <a:xfrm>
            <a:off x="7076230" y="584615"/>
            <a:ext cx="4366587" cy="436658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747E1ED-AC6B-8146-A901-0D4536297815}"/>
              </a:ext>
            </a:extLst>
          </p:cNvPr>
          <p:cNvSpPr/>
          <p:nvPr/>
        </p:nvSpPr>
        <p:spPr>
          <a:xfrm>
            <a:off x="-104931" y="4070002"/>
            <a:ext cx="9683646" cy="1184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Google Shape;2513;p118">
            <a:extLst>
              <a:ext uri="{FF2B5EF4-FFF2-40B4-BE49-F238E27FC236}">
                <a16:creationId xmlns:a16="http://schemas.microsoft.com/office/drawing/2014/main" id="{00B24520-4C72-874C-902D-648D3B4140BE}"/>
              </a:ext>
            </a:extLst>
          </p:cNvPr>
          <p:cNvSpPr/>
          <p:nvPr/>
        </p:nvSpPr>
        <p:spPr>
          <a:xfrm>
            <a:off x="808469" y="2319271"/>
            <a:ext cx="5683145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100"/>
            </a:pPr>
            <a:r>
              <a:rPr lang="es-AR" sz="2600">
                <a:solidFill>
                  <a:schemeClr val="bg1"/>
                </a:solidFill>
                <a:latin typeface="Montserrat" panose="02000505000000020004" pitchFamily="2" charset="77"/>
              </a:rPr>
              <a:t>Innovación, calidad y desarrollo</a:t>
            </a:r>
            <a:br>
              <a:rPr lang="es-AR" sz="2600">
                <a:solidFill>
                  <a:schemeClr val="bg1"/>
                </a:solidFill>
                <a:latin typeface="Montserrat" panose="02000505000000020004" pitchFamily="2" charset="77"/>
              </a:rPr>
            </a:br>
            <a:r>
              <a:rPr lang="es-AR" sz="2600">
                <a:solidFill>
                  <a:schemeClr val="bg1"/>
                </a:solidFill>
                <a:latin typeface="Montserrat" panose="02000505000000020004" pitchFamily="2" charset="77"/>
              </a:rPr>
              <a:t>para las empresas</a:t>
            </a:r>
            <a:endParaRPr lang="es-AR" sz="2600">
              <a:solidFill>
                <a:schemeClr val="bg1"/>
              </a:solidFill>
              <a:latin typeface="Montserrat" panose="02000505000000020004" pitchFamily="2" charset="77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" name="Círculo: vacío 9">
            <a:extLst>
              <a:ext uri="{FF2B5EF4-FFF2-40B4-BE49-F238E27FC236}">
                <a16:creationId xmlns:a16="http://schemas.microsoft.com/office/drawing/2014/main" id="{85EA2CBA-A1FE-1942-A010-5644F1E887CB}"/>
              </a:ext>
            </a:extLst>
          </p:cNvPr>
          <p:cNvSpPr>
            <a:spLocks noChangeAspect="1"/>
          </p:cNvSpPr>
          <p:nvPr/>
        </p:nvSpPr>
        <p:spPr>
          <a:xfrm>
            <a:off x="-579741" y="2139639"/>
            <a:ext cx="1159482" cy="1159482"/>
          </a:xfrm>
          <a:prstGeom prst="donut">
            <a:avLst>
              <a:gd name="adj" fmla="val 16618"/>
            </a:avLst>
          </a:prstGeom>
          <a:solidFill>
            <a:schemeClr val="bg1">
              <a:alpha val="50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>
              <a:solidFill>
                <a:schemeClr val="tx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9D6B6E2-20EB-5643-8AED-513658FA793B}"/>
              </a:ext>
            </a:extLst>
          </p:cNvPr>
          <p:cNvSpPr/>
          <p:nvPr/>
        </p:nvSpPr>
        <p:spPr>
          <a:xfrm>
            <a:off x="752658" y="4651120"/>
            <a:ext cx="480079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solidFill>
                  <a:srgbClr val="06388C"/>
                </a:solidFill>
              </a:rPr>
              <a:t>www.inti.gob.ar | consultas@inti.gob.ar | 0800 444 4004 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ACAFF5C1-CA9E-374C-9818-2CB1926DABDD}"/>
              </a:ext>
            </a:extLst>
          </p:cNvPr>
          <p:cNvSpPr/>
          <p:nvPr/>
        </p:nvSpPr>
        <p:spPr>
          <a:xfrm>
            <a:off x="7627102" y="-547999"/>
            <a:ext cx="1941226" cy="194122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4E79510B-1370-4C43-9D28-B4EAF9E1202D}"/>
              </a:ext>
            </a:extLst>
          </p:cNvPr>
          <p:cNvGrpSpPr/>
          <p:nvPr/>
        </p:nvGrpSpPr>
        <p:grpSpPr>
          <a:xfrm>
            <a:off x="8179374" y="4321617"/>
            <a:ext cx="771707" cy="736040"/>
            <a:chOff x="7912592" y="3597658"/>
            <a:chExt cx="934752" cy="891549"/>
          </a:xfrm>
        </p:grpSpPr>
        <p:sp>
          <p:nvSpPr>
            <p:cNvPr id="26" name="Arco 25">
              <a:extLst>
                <a:ext uri="{FF2B5EF4-FFF2-40B4-BE49-F238E27FC236}">
                  <a16:creationId xmlns:a16="http://schemas.microsoft.com/office/drawing/2014/main" id="{CE268536-A8C0-704E-AF55-8D4D40235157}"/>
                </a:ext>
              </a:extLst>
            </p:cNvPr>
            <p:cNvSpPr/>
            <p:nvPr userDrawn="1"/>
          </p:nvSpPr>
          <p:spPr>
            <a:xfrm rot="5400000">
              <a:off x="7954647" y="3597658"/>
              <a:ext cx="342638" cy="342638"/>
            </a:xfrm>
            <a:prstGeom prst="arc">
              <a:avLst/>
            </a:prstGeom>
            <a:ln w="95250">
              <a:solidFill>
                <a:srgbClr val="00B5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sz="1800"/>
            </a:p>
          </p:txBody>
        </p:sp>
        <p:sp>
          <p:nvSpPr>
            <p:cNvPr id="27" name="Arco de bloque 26">
              <a:extLst>
                <a:ext uri="{FF2B5EF4-FFF2-40B4-BE49-F238E27FC236}">
                  <a16:creationId xmlns:a16="http://schemas.microsoft.com/office/drawing/2014/main" id="{3685D923-62E7-7A4B-8D79-0A6FEF98904D}"/>
                </a:ext>
              </a:extLst>
            </p:cNvPr>
            <p:cNvSpPr/>
            <p:nvPr userDrawn="1"/>
          </p:nvSpPr>
          <p:spPr>
            <a:xfrm rot="16200000" flipH="1">
              <a:off x="8427597" y="3824186"/>
              <a:ext cx="426747" cy="412746"/>
            </a:xfrm>
            <a:prstGeom prst="blockArc">
              <a:avLst/>
            </a:prstGeom>
            <a:solidFill>
              <a:srgbClr val="121212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800">
                <a:solidFill>
                  <a:schemeClr val="tx1"/>
                </a:solidFill>
              </a:endParaRPr>
            </a:p>
          </p:txBody>
        </p:sp>
        <p:sp>
          <p:nvSpPr>
            <p:cNvPr id="28" name="Arco de bloque 27">
              <a:extLst>
                <a:ext uri="{FF2B5EF4-FFF2-40B4-BE49-F238E27FC236}">
                  <a16:creationId xmlns:a16="http://schemas.microsoft.com/office/drawing/2014/main" id="{0B627699-7999-A74D-A6EE-6198D0F026E2}"/>
                </a:ext>
              </a:extLst>
            </p:cNvPr>
            <p:cNvSpPr/>
            <p:nvPr userDrawn="1"/>
          </p:nvSpPr>
          <p:spPr>
            <a:xfrm rot="21600000" flipH="1">
              <a:off x="7912592" y="4076461"/>
              <a:ext cx="426747" cy="412746"/>
            </a:xfrm>
            <a:prstGeom prst="blockArc">
              <a:avLst/>
            </a:prstGeom>
            <a:solidFill>
              <a:srgbClr val="003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800">
                <a:solidFill>
                  <a:schemeClr val="tx1"/>
                </a:solidFill>
              </a:endParaRP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EF3B1F0E-0DB9-D34C-814C-A8789F36501C}"/>
                </a:ext>
              </a:extLst>
            </p:cNvPr>
            <p:cNvSpPr/>
            <p:nvPr userDrawn="1"/>
          </p:nvSpPr>
          <p:spPr>
            <a:xfrm>
              <a:off x="8246149" y="3597658"/>
              <a:ext cx="97407" cy="97407"/>
            </a:xfrm>
            <a:prstGeom prst="rect">
              <a:avLst/>
            </a:prstGeom>
            <a:solidFill>
              <a:srgbClr val="121212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800"/>
            </a:p>
          </p:txBody>
        </p:sp>
      </p:grpSp>
      <p:pic>
        <p:nvPicPr>
          <p:cNvPr id="13" name="Gráfico 12">
            <a:extLst>
              <a:ext uri="{FF2B5EF4-FFF2-40B4-BE49-F238E27FC236}">
                <a16:creationId xmlns:a16="http://schemas.microsoft.com/office/drawing/2014/main" id="{0E464F08-952B-7037-DA02-C53EF5DFD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449" y="414733"/>
            <a:ext cx="5228838" cy="60031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DA02B0C-EE36-8A17-7E38-56303A5AD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49" y="4414405"/>
            <a:ext cx="1863164" cy="20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5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43493-D449-C9C4-7AD8-875DAEC59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511;p118">
            <a:extLst>
              <a:ext uri="{FF2B5EF4-FFF2-40B4-BE49-F238E27FC236}">
                <a16:creationId xmlns:a16="http://schemas.microsoft.com/office/drawing/2014/main" id="{75C90084-1F61-218A-745F-25722F988F00}"/>
              </a:ext>
            </a:extLst>
          </p:cNvPr>
          <p:cNvSpPr/>
          <p:nvPr/>
        </p:nvSpPr>
        <p:spPr>
          <a:xfrm>
            <a:off x="-215900" y="3083005"/>
            <a:ext cx="10057324" cy="2212009"/>
          </a:xfrm>
          <a:prstGeom prst="rect">
            <a:avLst/>
          </a:prstGeom>
          <a:solidFill>
            <a:srgbClr val="A762C3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20 Rectángulo">
            <a:extLst>
              <a:ext uri="{FF2B5EF4-FFF2-40B4-BE49-F238E27FC236}">
                <a16:creationId xmlns:a16="http://schemas.microsoft.com/office/drawing/2014/main" id="{60A90398-319D-7DEF-CA8B-2144960931D6}"/>
              </a:ext>
            </a:extLst>
          </p:cNvPr>
          <p:cNvSpPr/>
          <p:nvPr/>
        </p:nvSpPr>
        <p:spPr>
          <a:xfrm>
            <a:off x="-215900" y="-62346"/>
            <a:ext cx="4662902" cy="3153408"/>
          </a:xfrm>
          <a:prstGeom prst="rect">
            <a:avLst/>
          </a:prstGeom>
          <a:solidFill>
            <a:srgbClr val="A762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1CDD1582-4784-50B7-9446-084392E0E326}"/>
              </a:ext>
            </a:extLst>
          </p:cNvPr>
          <p:cNvSpPr/>
          <p:nvPr/>
        </p:nvSpPr>
        <p:spPr>
          <a:xfrm>
            <a:off x="2334174" y="-1789759"/>
            <a:ext cx="8735209" cy="87352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7A13C9-2D04-851E-9BBE-22478925080F}"/>
              </a:ext>
            </a:extLst>
          </p:cNvPr>
          <p:cNvSpPr txBox="1"/>
          <p:nvPr/>
        </p:nvSpPr>
        <p:spPr>
          <a:xfrm>
            <a:off x="-332965" y="251686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t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AR" sz="4000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8E0F76C-BF57-28EA-0236-C7B86453EFDD}"/>
              </a:ext>
            </a:extLst>
          </p:cNvPr>
          <p:cNvSpPr txBox="1"/>
          <p:nvPr/>
        </p:nvSpPr>
        <p:spPr>
          <a:xfrm>
            <a:off x="-274350" y="194243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t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AR" sz="4000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1709D48-4853-0EC0-32B9-D638FF4B8E68}"/>
              </a:ext>
            </a:extLst>
          </p:cNvPr>
          <p:cNvSpPr txBox="1"/>
          <p:nvPr/>
        </p:nvSpPr>
        <p:spPr>
          <a:xfrm>
            <a:off x="-198150" y="198346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rtlCol="0" anchor="t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AR" sz="4000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973432E-125F-F8C5-A0E8-1947C3C1AD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94" y="354100"/>
            <a:ext cx="200518" cy="200518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ADC8D37B-3F32-3F74-B3CF-7A36FC1822BD}"/>
              </a:ext>
            </a:extLst>
          </p:cNvPr>
          <p:cNvSpPr/>
          <p:nvPr/>
        </p:nvSpPr>
        <p:spPr>
          <a:xfrm>
            <a:off x="8849532" y="-582295"/>
            <a:ext cx="823890" cy="823890"/>
          </a:xfrm>
          <a:prstGeom prst="rect">
            <a:avLst/>
          </a:prstGeom>
          <a:noFill/>
          <a:ln w="22225">
            <a:solidFill>
              <a:srgbClr val="00B5E2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77750ABF-7DDA-11A1-5B1C-D4E128C24724}"/>
              </a:ext>
            </a:extLst>
          </p:cNvPr>
          <p:cNvGrpSpPr/>
          <p:nvPr/>
        </p:nvGrpSpPr>
        <p:grpSpPr>
          <a:xfrm>
            <a:off x="9483403" y="4006726"/>
            <a:ext cx="1179767" cy="848172"/>
            <a:chOff x="6388801" y="142896"/>
            <a:chExt cx="1179767" cy="848172"/>
          </a:xfrm>
        </p:grpSpPr>
        <p:sp>
          <p:nvSpPr>
            <p:cNvPr id="30" name="Arco de bloque 29">
              <a:extLst>
                <a:ext uri="{FF2B5EF4-FFF2-40B4-BE49-F238E27FC236}">
                  <a16:creationId xmlns:a16="http://schemas.microsoft.com/office/drawing/2014/main" id="{8E2D7E71-CA3B-E354-EB3E-0E94378136E5}"/>
                </a:ext>
              </a:extLst>
            </p:cNvPr>
            <p:cNvSpPr/>
            <p:nvPr userDrawn="1"/>
          </p:nvSpPr>
          <p:spPr>
            <a:xfrm rot="16200000" flipH="1">
              <a:off x="7038798" y="151732"/>
              <a:ext cx="538606" cy="520934"/>
            </a:xfrm>
            <a:prstGeom prst="blockArc">
              <a:avLst/>
            </a:prstGeom>
            <a:solidFill>
              <a:srgbClr val="121212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31" name="Arco de bloque 30">
              <a:extLst>
                <a:ext uri="{FF2B5EF4-FFF2-40B4-BE49-F238E27FC236}">
                  <a16:creationId xmlns:a16="http://schemas.microsoft.com/office/drawing/2014/main" id="{9D4E2050-FC7D-1C7E-1532-4248478AC2E8}"/>
                </a:ext>
              </a:extLst>
            </p:cNvPr>
            <p:cNvSpPr/>
            <p:nvPr userDrawn="1"/>
          </p:nvSpPr>
          <p:spPr>
            <a:xfrm flipH="1">
              <a:off x="6388801" y="470133"/>
              <a:ext cx="538605" cy="520935"/>
            </a:xfrm>
            <a:prstGeom prst="blockArc">
              <a:avLst/>
            </a:prstGeom>
            <a:solidFill>
              <a:srgbClr val="61D2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66C90B5A-1087-83F8-62CD-48E79587A74C}"/>
              </a:ext>
            </a:extLst>
          </p:cNvPr>
          <p:cNvSpPr txBox="1"/>
          <p:nvPr/>
        </p:nvSpPr>
        <p:spPr>
          <a:xfrm>
            <a:off x="350246" y="2375119"/>
            <a:ext cx="1983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Montserrat" panose="02000505000000020004" pitchFamily="2" charset="77"/>
              </a:rPr>
              <a:t>Nuestros valores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8A39F2A-7DB7-F561-D71A-1DB0D5D59F6F}"/>
              </a:ext>
            </a:extLst>
          </p:cNvPr>
          <p:cNvSpPr txBox="1"/>
          <p:nvPr/>
        </p:nvSpPr>
        <p:spPr>
          <a:xfrm>
            <a:off x="4447002" y="800217"/>
            <a:ext cx="3185770" cy="3546677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61D2EF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s-AR" sz="2000" b="1" dirty="0">
                <a:solidFill>
                  <a:srgbClr val="414141"/>
                </a:solidFill>
                <a:latin typeface="Montserrat SemiBold" panose="02000505000000020004" pitchFamily="2" charset="77"/>
              </a:rPr>
              <a:t>Colaboración</a:t>
            </a:r>
          </a:p>
          <a:p>
            <a:pPr marL="285750" indent="-285750">
              <a:lnSpc>
                <a:spcPct val="150000"/>
              </a:lnSpc>
              <a:buClr>
                <a:srgbClr val="61D2EF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s-AR" sz="2000" b="1" dirty="0">
                <a:solidFill>
                  <a:srgbClr val="414141"/>
                </a:solidFill>
                <a:latin typeface="Montserrat SemiBold" panose="02000505000000020004" pitchFamily="2" charset="77"/>
              </a:rPr>
              <a:t>Efectividad</a:t>
            </a:r>
          </a:p>
          <a:p>
            <a:pPr marL="285750" indent="-285750">
              <a:lnSpc>
                <a:spcPct val="150000"/>
              </a:lnSpc>
              <a:buClr>
                <a:srgbClr val="61D2EF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s-AR" sz="2000" b="1" dirty="0">
                <a:solidFill>
                  <a:srgbClr val="414141"/>
                </a:solidFill>
                <a:latin typeface="Montserrat SemiBold" panose="02000505000000020004" pitchFamily="2" charset="77"/>
                <a:cs typeface="Arial"/>
              </a:rPr>
              <a:t>Innovación</a:t>
            </a:r>
          </a:p>
          <a:p>
            <a:pPr marL="285750" indent="-285750">
              <a:lnSpc>
                <a:spcPct val="150000"/>
              </a:lnSpc>
              <a:buClr>
                <a:srgbClr val="61D2EF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s-AR" sz="2000" b="1" dirty="0">
                <a:solidFill>
                  <a:srgbClr val="414141"/>
                </a:solidFill>
                <a:latin typeface="Montserrat SemiBold" panose="02000505000000020004" pitchFamily="2" charset="77"/>
              </a:rPr>
              <a:t>Flexibilidad</a:t>
            </a:r>
          </a:p>
          <a:p>
            <a:pPr marL="257175" indent="-257175">
              <a:lnSpc>
                <a:spcPct val="150000"/>
              </a:lnSpc>
              <a:buClr>
                <a:srgbClr val="61D2EF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s-AR" sz="2000" b="1" dirty="0">
                <a:solidFill>
                  <a:srgbClr val="414141"/>
                </a:solidFill>
                <a:latin typeface="Montserrat SemiBold" panose="02000505000000020004" pitchFamily="2" charset="77"/>
              </a:rPr>
              <a:t>Transparencia</a:t>
            </a:r>
          </a:p>
          <a:p>
            <a:pPr marL="257175" indent="-257175">
              <a:lnSpc>
                <a:spcPct val="150000"/>
              </a:lnSpc>
              <a:buClr>
                <a:srgbClr val="61D2EF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s-AR" sz="2000" b="1" dirty="0">
                <a:solidFill>
                  <a:srgbClr val="414141"/>
                </a:solidFill>
                <a:latin typeface="Montserrat SemiBold" panose="02000505000000020004" pitchFamily="2" charset="77"/>
              </a:rPr>
              <a:t>Integridad</a:t>
            </a:r>
          </a:p>
          <a:p>
            <a:pPr marL="257175" indent="-257175">
              <a:lnSpc>
                <a:spcPct val="150000"/>
              </a:lnSpc>
              <a:buClr>
                <a:srgbClr val="61D2EF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s-AR" sz="2000" b="1" dirty="0">
                <a:solidFill>
                  <a:srgbClr val="414141"/>
                </a:solidFill>
                <a:latin typeface="Montserrat SemiBold" panose="02000505000000020004" pitchFamily="2" charset="77"/>
              </a:rPr>
              <a:t>Responsabilidad</a:t>
            </a:r>
            <a:endParaRPr lang="es-AR" sz="2000" b="1" dirty="0">
              <a:solidFill>
                <a:srgbClr val="414141"/>
              </a:solidFill>
              <a:latin typeface="Montserrat SemiBold" panose="02000505000000020004" pitchFamily="2" charset="77"/>
              <a:cs typeface="Arial"/>
            </a:endParaRPr>
          </a:p>
          <a:p>
            <a:pPr>
              <a:lnSpc>
                <a:spcPct val="150000"/>
              </a:lnSpc>
              <a:buClr>
                <a:srgbClr val="61D2EF"/>
              </a:buClr>
              <a:buSzPct val="140000"/>
              <a:defRPr/>
            </a:pPr>
            <a:endParaRPr lang="es-AR" sz="1200" b="1" dirty="0">
              <a:solidFill>
                <a:srgbClr val="00A59E"/>
              </a:solidFill>
              <a:latin typeface="Montserrat SemiBold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30464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6888BCE7-C7F9-F74C-BD82-10FD7C7425C7}"/>
              </a:ext>
            </a:extLst>
          </p:cNvPr>
          <p:cNvSpPr/>
          <p:nvPr/>
        </p:nvSpPr>
        <p:spPr>
          <a:xfrm>
            <a:off x="6327642" y="-606158"/>
            <a:ext cx="3375168" cy="2364055"/>
          </a:xfrm>
          <a:prstGeom prst="roundRect">
            <a:avLst/>
          </a:prstGeom>
          <a:solidFill>
            <a:srgbClr val="61D2E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64C783EE-A6DC-D9BE-13FE-CFC5ADADB7EA}"/>
              </a:ext>
            </a:extLst>
          </p:cNvPr>
          <p:cNvSpPr/>
          <p:nvPr/>
        </p:nvSpPr>
        <p:spPr>
          <a:xfrm>
            <a:off x="2673537" y="2214155"/>
            <a:ext cx="777240" cy="883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91CD9FB5-FFAF-0C46-4095-09F30C98D6A1}"/>
              </a:ext>
            </a:extLst>
          </p:cNvPr>
          <p:cNvSpPr/>
          <p:nvPr/>
        </p:nvSpPr>
        <p:spPr>
          <a:xfrm>
            <a:off x="8514810" y="4563080"/>
            <a:ext cx="899368" cy="899368"/>
          </a:xfrm>
          <a:prstGeom prst="ellipse">
            <a:avLst/>
          </a:prstGeom>
          <a:solidFill>
            <a:srgbClr val="F6A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/>
          </a:p>
        </p:txBody>
      </p:sp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BADBD0D0-7994-0F8C-6CBD-A687E29B23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9BBE0"/>
              </a:clrFrom>
              <a:clrTo>
                <a:srgbClr val="29BBE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15"/>
            <a:ext cx="3637782" cy="5143500"/>
          </a:xfrm>
          <a:prstGeom prst="rect">
            <a:avLst/>
          </a:prstGeom>
        </p:spPr>
      </p:pic>
      <p:pic>
        <p:nvPicPr>
          <p:cNvPr id="6" name="Imagen 5" descr="Mapa&#10;&#10;Descripción generada automáticamente">
            <a:extLst>
              <a:ext uri="{FF2B5EF4-FFF2-40B4-BE49-F238E27FC236}">
                <a16:creationId xmlns:a16="http://schemas.microsoft.com/office/drawing/2014/main" id="{F389AE9E-3BE1-7504-9EB4-77E5146100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138" t="52929" r="3466" b="31533"/>
          <a:stretch/>
        </p:blipFill>
        <p:spPr>
          <a:xfrm>
            <a:off x="109178" y="393332"/>
            <a:ext cx="465334" cy="799199"/>
          </a:xfrm>
          <a:prstGeom prst="rect">
            <a:avLst/>
          </a:prstGeom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18EF8B7E-F023-4612-954F-627D39C3A31D}"/>
              </a:ext>
            </a:extLst>
          </p:cNvPr>
          <p:cNvSpPr/>
          <p:nvPr/>
        </p:nvSpPr>
        <p:spPr>
          <a:xfrm>
            <a:off x="2689860" y="213360"/>
            <a:ext cx="1386840" cy="31832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DFFF6D69-7439-E554-6FF6-DECAD9BB54E6}"/>
              </a:ext>
            </a:extLst>
          </p:cNvPr>
          <p:cNvSpPr/>
          <p:nvPr/>
        </p:nvSpPr>
        <p:spPr>
          <a:xfrm>
            <a:off x="6615006" y="95371"/>
            <a:ext cx="2340321" cy="1584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defTabSz="914378">
              <a:lnSpc>
                <a:spcPct val="115000"/>
              </a:lnSpc>
              <a:buClr>
                <a:srgbClr val="000000"/>
              </a:buClr>
              <a:defRPr/>
            </a:pPr>
            <a:r>
              <a:rPr lang="es-ES" sz="1100" b="1" kern="0">
                <a:solidFill>
                  <a:srgbClr val="28659E"/>
                </a:solidFill>
                <a:latin typeface="Montserrat" panose="02000505000000020004" pitchFamily="2" charset="77"/>
                <a:sym typeface="Arial"/>
              </a:rPr>
              <a:t>Organismo descentralizado </a:t>
            </a:r>
            <a:r>
              <a:rPr lang="es-ES" sz="1100" kern="0">
                <a:solidFill>
                  <a:srgbClr val="28659E"/>
                </a:solidFill>
                <a:latin typeface="Montserrat Light" pitchFamily="2" charset="77"/>
                <a:sym typeface="Arial"/>
              </a:rPr>
              <a:t>del Ministerio de Economía de la Nación – Secretaria de Industria y Comercio </a:t>
            </a:r>
            <a:r>
              <a:rPr lang="es-ES" sz="1100" b="1" kern="0">
                <a:solidFill>
                  <a:srgbClr val="28659E"/>
                </a:solidFill>
                <a:latin typeface="Montserrat" panose="02000505000000020004" pitchFamily="2" charset="77"/>
                <a:sym typeface="Arial"/>
              </a:rPr>
              <a:t>creado</a:t>
            </a:r>
            <a:r>
              <a:rPr lang="es-ES" sz="1100" kern="0">
                <a:solidFill>
                  <a:srgbClr val="28659E"/>
                </a:solidFill>
                <a:latin typeface="Montserrat Light" pitchFamily="2" charset="77"/>
                <a:sym typeface="Arial"/>
              </a:rPr>
              <a:t> mediante el Decreto Ley 17.138 del </a:t>
            </a:r>
            <a:r>
              <a:rPr lang="es-ES" sz="1100" b="1" kern="0">
                <a:solidFill>
                  <a:srgbClr val="28659E"/>
                </a:solidFill>
                <a:latin typeface="Montserrat" panose="02000505000000020004" pitchFamily="2" charset="77"/>
                <a:sym typeface="Arial"/>
              </a:rPr>
              <a:t>27 de diciembre de 1957</a:t>
            </a:r>
          </a:p>
        </p:txBody>
      </p:sp>
      <p:sp>
        <p:nvSpPr>
          <p:cNvPr id="32" name="CuadroTexto 1">
            <a:extLst>
              <a:ext uri="{FF2B5EF4-FFF2-40B4-BE49-F238E27FC236}">
                <a16:creationId xmlns:a16="http://schemas.microsoft.com/office/drawing/2014/main" id="{D71151C1-4EEA-B3C9-F622-AC40CBED1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731" y="3576350"/>
            <a:ext cx="5443567" cy="110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139442" algn="ctr" defTabSz="914378">
              <a:lnSpc>
                <a:spcPts val="2700"/>
              </a:lnSpc>
              <a:defRPr/>
            </a:pPr>
            <a:r>
              <a:rPr lang="es-ES" sz="2000" kern="0">
                <a:solidFill>
                  <a:srgbClr val="374756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Promovemos la </a:t>
            </a:r>
            <a:r>
              <a:rPr lang="es-ES" sz="2000" kern="0">
                <a:solidFill>
                  <a:srgbClr val="00ABD6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generación</a:t>
            </a:r>
            <a:r>
              <a:rPr lang="es-ES" sz="2000" kern="0">
                <a:solidFill>
                  <a:srgbClr val="374756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 y </a:t>
            </a:r>
            <a:r>
              <a:rPr lang="es-ES" sz="2000" kern="0">
                <a:solidFill>
                  <a:srgbClr val="00ABD6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transferencia de innovación tecnológica</a:t>
            </a:r>
            <a:r>
              <a:rPr lang="es-ES" sz="2000" kern="0">
                <a:solidFill>
                  <a:srgbClr val="374756"/>
                </a:solidFill>
                <a:latin typeface="Montserrat" panose="02000505000000020004" pitchFamily="2" charset="77"/>
                <a:ea typeface="Montserrat"/>
                <a:cs typeface="Montserrat"/>
                <a:sym typeface="Montserrat"/>
              </a:rPr>
              <a:t> a la industria nacional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A543B880-BBF3-A1BD-544E-4BDC6CE34AC3}"/>
              </a:ext>
            </a:extLst>
          </p:cNvPr>
          <p:cNvSpPr/>
          <p:nvPr/>
        </p:nvSpPr>
        <p:spPr>
          <a:xfrm>
            <a:off x="3288233" y="4744640"/>
            <a:ext cx="697593" cy="697593"/>
          </a:xfrm>
          <a:prstGeom prst="ellipse">
            <a:avLst/>
          </a:prstGeom>
          <a:solidFill>
            <a:srgbClr val="F4E5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/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73F82EFE-CB3D-8222-7969-C0F96A2EAF9F}"/>
              </a:ext>
            </a:extLst>
          </p:cNvPr>
          <p:cNvCxnSpPr>
            <a:cxnSpLocks/>
          </p:cNvCxnSpPr>
          <p:nvPr/>
        </p:nvCxnSpPr>
        <p:spPr>
          <a:xfrm>
            <a:off x="1409700" y="2557462"/>
            <a:ext cx="2228082" cy="571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upo 67">
            <a:extLst>
              <a:ext uri="{FF2B5EF4-FFF2-40B4-BE49-F238E27FC236}">
                <a16:creationId xmlns:a16="http://schemas.microsoft.com/office/drawing/2014/main" id="{1D4D5BB4-C834-8888-7C54-CD5D2E3D82A0}"/>
              </a:ext>
            </a:extLst>
          </p:cNvPr>
          <p:cNvGrpSpPr/>
          <p:nvPr/>
        </p:nvGrpSpPr>
        <p:grpSpPr>
          <a:xfrm>
            <a:off x="2296888" y="1964160"/>
            <a:ext cx="926067" cy="807306"/>
            <a:chOff x="5381749" y="2186058"/>
            <a:chExt cx="926067" cy="807306"/>
          </a:xfrm>
        </p:grpSpPr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39F95A7D-8BCD-09B8-A62A-B6A4CD53FA82}"/>
                </a:ext>
              </a:extLst>
            </p:cNvPr>
            <p:cNvSpPr/>
            <p:nvPr/>
          </p:nvSpPr>
          <p:spPr>
            <a:xfrm>
              <a:off x="5425943" y="2186058"/>
              <a:ext cx="763600" cy="730467"/>
            </a:xfrm>
            <a:prstGeom prst="ellipse">
              <a:avLst/>
            </a:prstGeom>
            <a:solidFill>
              <a:srgbClr val="F2F2F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800">
                <a:latin typeface="Montserrat" panose="02000505000000020004" pitchFamily="2" charset="77"/>
              </a:endParaRPr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5CCBAE51-BCEB-4790-6EDC-442B9D1BACC9}"/>
                </a:ext>
              </a:extLst>
            </p:cNvPr>
            <p:cNvSpPr txBox="1"/>
            <p:nvPr/>
          </p:nvSpPr>
          <p:spPr>
            <a:xfrm>
              <a:off x="5381749" y="2236231"/>
              <a:ext cx="7617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>
                  <a:solidFill>
                    <a:srgbClr val="F6A93A"/>
                  </a:solidFill>
                  <a:latin typeface="Montserrat" panose="02000505000000020004" pitchFamily="2" charset="77"/>
                </a:rPr>
                <a:t>+20</a:t>
              </a:r>
              <a:endParaRPr lang="es-AR" sz="2400" b="1">
                <a:solidFill>
                  <a:srgbClr val="F6A93A"/>
                </a:solidFill>
                <a:latin typeface="Montserrat" panose="02000505000000020004" pitchFamily="2" charset="77"/>
              </a:endParaRP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2719B7CC-3FFA-ACC2-60D3-9493A2FB36DB}"/>
                </a:ext>
              </a:extLst>
            </p:cNvPr>
            <p:cNvSpPr txBox="1"/>
            <p:nvPr/>
          </p:nvSpPr>
          <p:spPr>
            <a:xfrm>
              <a:off x="5566908" y="2624032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b="1">
                  <a:solidFill>
                    <a:srgbClr val="002060"/>
                  </a:solidFill>
                  <a:latin typeface="Montserrat" panose="02000505000000020004" pitchFamily="2" charset="77"/>
                </a:rPr>
                <a:t>PLANTAS</a:t>
              </a:r>
            </a:p>
            <a:p>
              <a:r>
                <a:rPr lang="es-ES" sz="900">
                  <a:solidFill>
                    <a:srgbClr val="002060"/>
                  </a:solidFill>
                  <a:latin typeface="Montserrat" panose="02000505000000020004" pitchFamily="2" charset="77"/>
                </a:rPr>
                <a:t>PILOTO</a:t>
              </a:r>
              <a:endParaRPr lang="es-AR" sz="900">
                <a:solidFill>
                  <a:srgbClr val="002060"/>
                </a:solidFill>
                <a:latin typeface="Montserrat" panose="02000505000000020004" pitchFamily="2" charset="77"/>
              </a:endParaRPr>
            </a:p>
          </p:txBody>
        </p:sp>
      </p:grpSp>
      <p:grpSp>
        <p:nvGrpSpPr>
          <p:cNvPr id="69" name="Grupo 68">
            <a:extLst>
              <a:ext uri="{FF2B5EF4-FFF2-40B4-BE49-F238E27FC236}">
                <a16:creationId xmlns:a16="http://schemas.microsoft.com/office/drawing/2014/main" id="{7275255C-70E8-D001-8347-1BE2A26EC0ED}"/>
              </a:ext>
            </a:extLst>
          </p:cNvPr>
          <p:cNvGrpSpPr/>
          <p:nvPr/>
        </p:nvGrpSpPr>
        <p:grpSpPr>
          <a:xfrm>
            <a:off x="3457579" y="1964160"/>
            <a:ext cx="1293155" cy="807306"/>
            <a:chOff x="6542441" y="2186058"/>
            <a:chExt cx="1293155" cy="807306"/>
          </a:xfrm>
        </p:grpSpPr>
        <p:sp>
          <p:nvSpPr>
            <p:cNvPr id="53" name="Elipse 52">
              <a:extLst>
                <a:ext uri="{FF2B5EF4-FFF2-40B4-BE49-F238E27FC236}">
                  <a16:creationId xmlns:a16="http://schemas.microsoft.com/office/drawing/2014/main" id="{63682180-5707-9087-4288-6357D79CB11F}"/>
                </a:ext>
              </a:extLst>
            </p:cNvPr>
            <p:cNvSpPr/>
            <p:nvPr/>
          </p:nvSpPr>
          <p:spPr>
            <a:xfrm>
              <a:off x="6586635" y="2186058"/>
              <a:ext cx="763600" cy="730467"/>
            </a:xfrm>
            <a:prstGeom prst="ellipse">
              <a:avLst/>
            </a:prstGeom>
            <a:solidFill>
              <a:srgbClr val="F2F2F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800">
                <a:latin typeface="Montserrat" panose="02000505000000020004" pitchFamily="2" charset="77"/>
              </a:endParaRP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42C7D798-0FFB-772C-9DE2-A3DDB85B4172}"/>
                </a:ext>
              </a:extLst>
            </p:cNvPr>
            <p:cNvSpPr txBox="1"/>
            <p:nvPr/>
          </p:nvSpPr>
          <p:spPr>
            <a:xfrm>
              <a:off x="6542441" y="2236231"/>
              <a:ext cx="8787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>
                  <a:solidFill>
                    <a:srgbClr val="F6A93A"/>
                  </a:solidFill>
                  <a:latin typeface="Montserrat" panose="02000505000000020004" pitchFamily="2" charset="77"/>
                </a:rPr>
                <a:t>+150</a:t>
              </a:r>
              <a:endParaRPr lang="es-AR" sz="2400" b="1">
                <a:solidFill>
                  <a:srgbClr val="F6A93A"/>
                </a:solidFill>
                <a:latin typeface="Montserrat" panose="02000505000000020004" pitchFamily="2" charset="77"/>
              </a:endParaRPr>
            </a:p>
          </p:txBody>
        </p:sp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748B24AB-B65C-13C9-E2F6-116A7AB9D78C}"/>
                </a:ext>
              </a:extLst>
            </p:cNvPr>
            <p:cNvSpPr txBox="1"/>
            <p:nvPr/>
          </p:nvSpPr>
          <p:spPr>
            <a:xfrm>
              <a:off x="6727600" y="262403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b="1">
                  <a:solidFill>
                    <a:srgbClr val="002060"/>
                  </a:solidFill>
                  <a:latin typeface="Montserrat" panose="02000505000000020004" pitchFamily="2" charset="77"/>
                </a:rPr>
                <a:t>PROYECTOS</a:t>
              </a:r>
              <a:r>
                <a:rPr lang="es-ES" sz="900">
                  <a:solidFill>
                    <a:srgbClr val="002060"/>
                  </a:solidFill>
                  <a:latin typeface="Montserrat" panose="02000505000000020004" pitchFamily="2" charset="77"/>
                </a:rPr>
                <a:t> DE</a:t>
              </a:r>
              <a:endParaRPr lang="es-ES" sz="900" b="1">
                <a:solidFill>
                  <a:srgbClr val="002060"/>
                </a:solidFill>
                <a:latin typeface="Montserrat" panose="02000505000000020004" pitchFamily="2" charset="77"/>
              </a:endParaRPr>
            </a:p>
            <a:p>
              <a:r>
                <a:rPr lang="es-ES" sz="900">
                  <a:solidFill>
                    <a:srgbClr val="002060"/>
                  </a:solidFill>
                  <a:latin typeface="Montserrat" panose="02000505000000020004" pitchFamily="2" charset="77"/>
                </a:rPr>
                <a:t>I+D EN CURSO</a:t>
              </a:r>
              <a:endParaRPr lang="es-AR" sz="900">
                <a:solidFill>
                  <a:srgbClr val="002060"/>
                </a:solidFill>
                <a:latin typeface="Montserrat" panose="02000505000000020004" pitchFamily="2" charset="77"/>
              </a:endParaRPr>
            </a:p>
          </p:txBody>
        </p:sp>
      </p:grpSp>
      <p:grpSp>
        <p:nvGrpSpPr>
          <p:cNvPr id="70" name="Grupo 69">
            <a:extLst>
              <a:ext uri="{FF2B5EF4-FFF2-40B4-BE49-F238E27FC236}">
                <a16:creationId xmlns:a16="http://schemas.microsoft.com/office/drawing/2014/main" id="{7ECCEC71-4399-CAF1-E254-146133297EF8}"/>
              </a:ext>
            </a:extLst>
          </p:cNvPr>
          <p:cNvGrpSpPr/>
          <p:nvPr/>
        </p:nvGrpSpPr>
        <p:grpSpPr>
          <a:xfrm>
            <a:off x="4732323" y="1964161"/>
            <a:ext cx="1373305" cy="945805"/>
            <a:chOff x="7817182" y="2186058"/>
            <a:chExt cx="1373305" cy="945805"/>
          </a:xfrm>
        </p:grpSpPr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94FCECE2-EF23-8EFE-0FE3-6F73A2617EBE}"/>
                </a:ext>
              </a:extLst>
            </p:cNvPr>
            <p:cNvSpPr/>
            <p:nvPr/>
          </p:nvSpPr>
          <p:spPr>
            <a:xfrm>
              <a:off x="7861376" y="2186058"/>
              <a:ext cx="763600" cy="730467"/>
            </a:xfrm>
            <a:prstGeom prst="ellipse">
              <a:avLst/>
            </a:prstGeom>
            <a:solidFill>
              <a:srgbClr val="F2F2F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800">
                <a:latin typeface="Montserrat" panose="02000505000000020004" pitchFamily="2" charset="77"/>
              </a:endParaRPr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538F9962-7C36-5C79-D4A1-A4B9B9A8E971}"/>
                </a:ext>
              </a:extLst>
            </p:cNvPr>
            <p:cNvSpPr txBox="1"/>
            <p:nvPr/>
          </p:nvSpPr>
          <p:spPr>
            <a:xfrm>
              <a:off x="7817182" y="2236231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>
                  <a:solidFill>
                    <a:srgbClr val="F6A93A"/>
                  </a:solidFill>
                  <a:latin typeface="Montserrat" panose="02000505000000020004" pitchFamily="2" charset="77"/>
                </a:rPr>
                <a:t>  +20</a:t>
              </a:r>
              <a:endParaRPr lang="es-AR" sz="2400" b="1">
                <a:solidFill>
                  <a:srgbClr val="F6A93A"/>
                </a:solidFill>
                <a:latin typeface="Montserrat" panose="02000505000000020004" pitchFamily="2" charset="77"/>
              </a:endParaRPr>
            </a:p>
          </p:txBody>
        </p:sp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5A671E77-29D6-8D43-C878-B0F8C5BC7F9B}"/>
                </a:ext>
              </a:extLst>
            </p:cNvPr>
            <p:cNvSpPr txBox="1"/>
            <p:nvPr/>
          </p:nvSpPr>
          <p:spPr>
            <a:xfrm>
              <a:off x="8002341" y="2624032"/>
              <a:ext cx="118814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b="1">
                  <a:solidFill>
                    <a:srgbClr val="002060"/>
                  </a:solidFill>
                  <a:latin typeface="Montserrat" panose="02000505000000020004" pitchFamily="2" charset="77"/>
                </a:rPr>
                <a:t>PROYECTOS</a:t>
              </a:r>
              <a:r>
                <a:rPr lang="es-ES" sz="900">
                  <a:solidFill>
                    <a:srgbClr val="002060"/>
                  </a:solidFill>
                  <a:latin typeface="Montserrat" panose="02000505000000020004" pitchFamily="2" charset="77"/>
                </a:rPr>
                <a:t> DE</a:t>
              </a:r>
              <a:endParaRPr lang="es-ES" sz="900" b="1">
                <a:solidFill>
                  <a:srgbClr val="002060"/>
                </a:solidFill>
                <a:latin typeface="Montserrat" panose="02000505000000020004" pitchFamily="2" charset="77"/>
              </a:endParaRPr>
            </a:p>
            <a:p>
              <a:r>
                <a:rPr lang="es-ES" sz="900">
                  <a:solidFill>
                    <a:srgbClr val="002060"/>
                  </a:solidFill>
                  <a:latin typeface="Montserrat" panose="02000505000000020004" pitchFamily="2" charset="77"/>
                </a:rPr>
                <a:t>COOPERACIÓN</a:t>
              </a:r>
            </a:p>
            <a:p>
              <a:r>
                <a:rPr lang="es-ES" sz="900">
                  <a:solidFill>
                    <a:srgbClr val="002060"/>
                  </a:solidFill>
                  <a:latin typeface="Montserrat" panose="02000505000000020004" pitchFamily="2" charset="77"/>
                </a:rPr>
                <a:t>INTERNACIONAL</a:t>
              </a:r>
              <a:endParaRPr lang="es-AR" sz="900">
                <a:solidFill>
                  <a:srgbClr val="002060"/>
                </a:solidFill>
                <a:latin typeface="Montserrat" panose="02000505000000020004" pitchFamily="2" charset="77"/>
              </a:endParaRPr>
            </a:p>
          </p:txBody>
        </p:sp>
      </p:grpSp>
      <p:sp>
        <p:nvSpPr>
          <p:cNvPr id="8" name="Círculo: vacío 7">
            <a:extLst>
              <a:ext uri="{FF2B5EF4-FFF2-40B4-BE49-F238E27FC236}">
                <a16:creationId xmlns:a16="http://schemas.microsoft.com/office/drawing/2014/main" id="{1AEE08EA-15C5-D731-8A28-0A286E37D0FA}"/>
              </a:ext>
            </a:extLst>
          </p:cNvPr>
          <p:cNvSpPr>
            <a:spLocks noChangeAspect="1"/>
          </p:cNvSpPr>
          <p:nvPr/>
        </p:nvSpPr>
        <p:spPr>
          <a:xfrm>
            <a:off x="8499312" y="2287715"/>
            <a:ext cx="1188000" cy="1188000"/>
          </a:xfrm>
          <a:prstGeom prst="donut">
            <a:avLst>
              <a:gd name="adj" fmla="val 16618"/>
            </a:avLst>
          </a:prstGeom>
          <a:solidFill>
            <a:srgbClr val="00B5E2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>
              <a:solidFill>
                <a:schemeClr val="tx1"/>
              </a:solidFill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0A48913-EAE4-4A22-F105-C4E3D31CC362}"/>
              </a:ext>
            </a:extLst>
          </p:cNvPr>
          <p:cNvGrpSpPr/>
          <p:nvPr/>
        </p:nvGrpSpPr>
        <p:grpSpPr>
          <a:xfrm>
            <a:off x="6062368" y="2003192"/>
            <a:ext cx="1282402" cy="807306"/>
            <a:chOff x="7817182" y="2186058"/>
            <a:chExt cx="1282402" cy="807306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075A7DE2-3FF3-EFA3-34A8-75CAA47C8DC9}"/>
                </a:ext>
              </a:extLst>
            </p:cNvPr>
            <p:cNvSpPr/>
            <p:nvPr/>
          </p:nvSpPr>
          <p:spPr>
            <a:xfrm>
              <a:off x="7861376" y="2186058"/>
              <a:ext cx="763600" cy="730467"/>
            </a:xfrm>
            <a:prstGeom prst="ellipse">
              <a:avLst/>
            </a:prstGeom>
            <a:solidFill>
              <a:srgbClr val="F2F2F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800">
                <a:latin typeface="Montserrat" panose="02000505000000020004" pitchFamily="2" charset="77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6D57FEDC-0B83-AB62-2F45-C73FACAA6570}"/>
                </a:ext>
              </a:extLst>
            </p:cNvPr>
            <p:cNvSpPr txBox="1"/>
            <p:nvPr/>
          </p:nvSpPr>
          <p:spPr>
            <a:xfrm>
              <a:off x="7817182" y="2236231"/>
              <a:ext cx="12824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>
                  <a:solidFill>
                    <a:srgbClr val="F6A93A"/>
                  </a:solidFill>
                  <a:latin typeface="Montserrat" panose="02000505000000020004" pitchFamily="2" charset="77"/>
                </a:rPr>
                <a:t>+11 MIL</a:t>
              </a:r>
              <a:endParaRPr lang="es-AR" sz="2400" b="1">
                <a:solidFill>
                  <a:srgbClr val="F6A93A"/>
                </a:solidFill>
                <a:latin typeface="Montserrat" panose="02000505000000020004" pitchFamily="2" charset="77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5D0EB298-0DE3-6283-BA1E-EB6E8BDE29E4}"/>
                </a:ext>
              </a:extLst>
            </p:cNvPr>
            <p:cNvSpPr txBox="1"/>
            <p:nvPr/>
          </p:nvSpPr>
          <p:spPr>
            <a:xfrm>
              <a:off x="8002341" y="2624032"/>
              <a:ext cx="8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b="1">
                  <a:solidFill>
                    <a:srgbClr val="002060"/>
                  </a:solidFill>
                  <a:latin typeface="Montserrat" panose="02000505000000020004" pitchFamily="2" charset="77"/>
                </a:rPr>
                <a:t>CLIENTES</a:t>
              </a:r>
              <a:r>
                <a:rPr lang="es-ES" sz="900">
                  <a:solidFill>
                    <a:srgbClr val="002060"/>
                  </a:solidFill>
                  <a:latin typeface="Montserrat" panose="02000505000000020004" pitchFamily="2" charset="77"/>
                </a:rPr>
                <a:t> </a:t>
              </a:r>
            </a:p>
            <a:p>
              <a:r>
                <a:rPr lang="es-ES" sz="900">
                  <a:solidFill>
                    <a:srgbClr val="002060"/>
                  </a:solidFill>
                  <a:latin typeface="Montserrat" panose="02000505000000020004" pitchFamily="2" charset="77"/>
                </a:rPr>
                <a:t>ATENDIDOS</a:t>
              </a:r>
              <a:endParaRPr lang="es-AR" sz="900">
                <a:solidFill>
                  <a:srgbClr val="002060"/>
                </a:solidFill>
                <a:latin typeface="Montserrat" panose="02000505000000020004" pitchFamily="2" charset="77"/>
              </a:endParaRPr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9FFF70E-FDA4-C143-BDFE-2034D4674766}"/>
              </a:ext>
            </a:extLst>
          </p:cNvPr>
          <p:cNvSpPr/>
          <p:nvPr/>
        </p:nvSpPr>
        <p:spPr>
          <a:xfrm rot="5400000">
            <a:off x="4013728" y="-240978"/>
            <a:ext cx="168737" cy="3514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sz="180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418A4DB-544B-BF4B-440A-D86DD133A397}"/>
              </a:ext>
            </a:extLst>
          </p:cNvPr>
          <p:cNvSpPr/>
          <p:nvPr/>
        </p:nvSpPr>
        <p:spPr>
          <a:xfrm>
            <a:off x="-83127" y="4410835"/>
            <a:ext cx="2380015" cy="263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1682F7D-24FC-6409-B432-6D94D46A8745}"/>
              </a:ext>
            </a:extLst>
          </p:cNvPr>
          <p:cNvSpPr txBox="1"/>
          <p:nvPr/>
        </p:nvSpPr>
        <p:spPr>
          <a:xfrm>
            <a:off x="665159" y="4173815"/>
            <a:ext cx="625492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ES" sz="2800" b="1">
                <a:solidFill>
                  <a:srgbClr val="00B6E1"/>
                </a:solidFill>
                <a:latin typeface="Montserrat" panose="02000505000000020004" pitchFamily="2" charset="77"/>
              </a:rPr>
              <a:t>29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1B61A92-7E9E-D47E-BC85-B8D46E5295D2}"/>
              </a:ext>
            </a:extLst>
          </p:cNvPr>
          <p:cNvSpPr txBox="1"/>
          <p:nvPr/>
        </p:nvSpPr>
        <p:spPr>
          <a:xfrm>
            <a:off x="1189972" y="4230375"/>
            <a:ext cx="10663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>
                <a:solidFill>
                  <a:srgbClr val="002060"/>
                </a:solidFill>
                <a:latin typeface="Montserrat" panose="02000505000000020004" pitchFamily="2" charset="77"/>
              </a:rPr>
              <a:t>Sedes</a:t>
            </a:r>
          </a:p>
          <a:p>
            <a:r>
              <a:rPr lang="es-ES" sz="1050" b="1">
                <a:solidFill>
                  <a:srgbClr val="002060"/>
                </a:solidFill>
                <a:latin typeface="Montserrat" panose="02000505000000020004" pitchFamily="2" charset="77"/>
              </a:rPr>
              <a:t>tecnológicas</a:t>
            </a:r>
            <a:endParaRPr lang="es-AR" sz="1050">
              <a:solidFill>
                <a:srgbClr val="002060"/>
              </a:solidFill>
              <a:latin typeface="Montserrat" panose="02000505000000020004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B82D53-C5CC-6C08-CEB7-7C1DF0346D2E}"/>
              </a:ext>
            </a:extLst>
          </p:cNvPr>
          <p:cNvSpPr txBox="1"/>
          <p:nvPr/>
        </p:nvSpPr>
        <p:spPr>
          <a:xfrm>
            <a:off x="2296888" y="1145228"/>
            <a:ext cx="208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>
                <a:solidFill>
                  <a:srgbClr val="F6A93A"/>
                </a:solidFill>
                <a:latin typeface="Montserrat ExtraBold" panose="02000505000000020004" pitchFamily="2" charset="77"/>
              </a:rPr>
              <a:t>Año 2024</a:t>
            </a:r>
            <a:endParaRPr lang="es-AR" sz="2800" b="1">
              <a:latin typeface="Montserrat ExtraBold" panose="02000505000000020004" pitchFamily="2" charset="77"/>
            </a:endParaRPr>
          </a:p>
        </p:txBody>
      </p:sp>
      <p:pic>
        <p:nvPicPr>
          <p:cNvPr id="21" name="Imagen 20" descr="Texto, Logotipo&#10;&#10;Descripción generada automáticamente">
            <a:extLst>
              <a:ext uri="{FF2B5EF4-FFF2-40B4-BE49-F238E27FC236}">
                <a16:creationId xmlns:a16="http://schemas.microsoft.com/office/drawing/2014/main" id="{9388559F-0119-7EF0-1E3F-0C32BB60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925" y="74041"/>
            <a:ext cx="3201128" cy="112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77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1BC4174F-13BE-4491-E461-7A77C6FD23DC}"/>
              </a:ext>
            </a:extLst>
          </p:cNvPr>
          <p:cNvSpPr/>
          <p:nvPr/>
        </p:nvSpPr>
        <p:spPr>
          <a:xfrm>
            <a:off x="-5729" y="-1"/>
            <a:ext cx="4320000" cy="5149215"/>
          </a:xfrm>
          <a:prstGeom prst="rect">
            <a:avLst/>
          </a:prstGeom>
          <a:solidFill>
            <a:srgbClr val="00B6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13B1DE51-EEDD-1F45-BF78-252EE6E8B578}"/>
              </a:ext>
            </a:extLst>
          </p:cNvPr>
          <p:cNvSpPr/>
          <p:nvPr/>
        </p:nvSpPr>
        <p:spPr>
          <a:xfrm>
            <a:off x="3152215" y="-1830701"/>
            <a:ext cx="8735209" cy="87352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/>
          </a:p>
        </p:txBody>
      </p:sp>
      <p:sp>
        <p:nvSpPr>
          <p:cNvPr id="23" name="Google Shape;1101;g8c58f1ac07_0_2391">
            <a:extLst>
              <a:ext uri="{FF2B5EF4-FFF2-40B4-BE49-F238E27FC236}">
                <a16:creationId xmlns:a16="http://schemas.microsoft.com/office/drawing/2014/main" id="{0A36B1A2-CDAD-5B9C-EF11-EB1CE5A2014B}"/>
              </a:ext>
            </a:extLst>
          </p:cNvPr>
          <p:cNvSpPr txBox="1"/>
          <p:nvPr/>
        </p:nvSpPr>
        <p:spPr>
          <a:xfrm>
            <a:off x="4034276" y="3427273"/>
            <a:ext cx="4128207" cy="190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600"/>
            </a:pPr>
            <a:r>
              <a:rPr lang="es-ES" sz="1600" b="1">
                <a:solidFill>
                  <a:schemeClr val="tx1">
                    <a:lumMod val="50000"/>
                  </a:schemeClr>
                </a:solidFill>
                <a:latin typeface="Montserrat ExtraBold"/>
                <a:ea typeface="Montserrat"/>
                <a:cs typeface="Montserrat"/>
              </a:rPr>
              <a:t>Desarrollo Tecnológico e Innovación</a:t>
            </a: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ECA8D23B-8E3E-AA4D-A06E-6AEA7E27274A}"/>
              </a:ext>
            </a:extLst>
          </p:cNvPr>
          <p:cNvGrpSpPr/>
          <p:nvPr/>
        </p:nvGrpSpPr>
        <p:grpSpPr>
          <a:xfrm>
            <a:off x="8291823" y="238552"/>
            <a:ext cx="934752" cy="891549"/>
            <a:chOff x="7912592" y="3597658"/>
            <a:chExt cx="934752" cy="891549"/>
          </a:xfrm>
        </p:grpSpPr>
        <p:sp>
          <p:nvSpPr>
            <p:cNvPr id="43" name="Arco 42">
              <a:extLst>
                <a:ext uri="{FF2B5EF4-FFF2-40B4-BE49-F238E27FC236}">
                  <a16:creationId xmlns:a16="http://schemas.microsoft.com/office/drawing/2014/main" id="{3929B990-56D6-BB4E-A804-E57BD3393406}"/>
                </a:ext>
              </a:extLst>
            </p:cNvPr>
            <p:cNvSpPr/>
            <p:nvPr userDrawn="1"/>
          </p:nvSpPr>
          <p:spPr>
            <a:xfrm rot="5400000">
              <a:off x="7954647" y="3597658"/>
              <a:ext cx="342638" cy="342638"/>
            </a:xfrm>
            <a:prstGeom prst="arc">
              <a:avLst/>
            </a:prstGeom>
            <a:ln w="95250">
              <a:solidFill>
                <a:srgbClr val="00B5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sz="1800"/>
            </a:p>
          </p:txBody>
        </p:sp>
        <p:sp>
          <p:nvSpPr>
            <p:cNvPr id="44" name="Arco de bloque 43">
              <a:extLst>
                <a:ext uri="{FF2B5EF4-FFF2-40B4-BE49-F238E27FC236}">
                  <a16:creationId xmlns:a16="http://schemas.microsoft.com/office/drawing/2014/main" id="{9067024C-9B11-D04D-856E-F863F991E2B8}"/>
                </a:ext>
              </a:extLst>
            </p:cNvPr>
            <p:cNvSpPr/>
            <p:nvPr userDrawn="1"/>
          </p:nvSpPr>
          <p:spPr>
            <a:xfrm rot="16200000" flipH="1">
              <a:off x="8427597" y="3824186"/>
              <a:ext cx="426747" cy="412746"/>
            </a:xfrm>
            <a:prstGeom prst="blockArc">
              <a:avLst/>
            </a:prstGeom>
            <a:solidFill>
              <a:srgbClr val="121212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800">
                <a:solidFill>
                  <a:schemeClr val="tx1"/>
                </a:solidFill>
              </a:endParaRPr>
            </a:p>
          </p:txBody>
        </p:sp>
        <p:sp>
          <p:nvSpPr>
            <p:cNvPr id="45" name="Arco de bloque 44">
              <a:extLst>
                <a:ext uri="{FF2B5EF4-FFF2-40B4-BE49-F238E27FC236}">
                  <a16:creationId xmlns:a16="http://schemas.microsoft.com/office/drawing/2014/main" id="{0B3780BF-77F6-BB42-81D4-9FAFB33F9CA5}"/>
                </a:ext>
              </a:extLst>
            </p:cNvPr>
            <p:cNvSpPr/>
            <p:nvPr userDrawn="1"/>
          </p:nvSpPr>
          <p:spPr>
            <a:xfrm rot="21600000" flipH="1">
              <a:off x="7912592" y="4076461"/>
              <a:ext cx="426747" cy="412746"/>
            </a:xfrm>
            <a:prstGeom prst="blockArc">
              <a:avLst/>
            </a:prstGeom>
            <a:solidFill>
              <a:srgbClr val="003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800">
                <a:solidFill>
                  <a:schemeClr val="tx1"/>
                </a:solidFill>
              </a:endParaRPr>
            </a:p>
          </p:txBody>
        </p:sp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D4A4F883-269D-2948-BAAF-902E86DEAFF4}"/>
                </a:ext>
              </a:extLst>
            </p:cNvPr>
            <p:cNvSpPr/>
            <p:nvPr userDrawn="1"/>
          </p:nvSpPr>
          <p:spPr>
            <a:xfrm>
              <a:off x="8246149" y="3597658"/>
              <a:ext cx="97407" cy="97407"/>
            </a:xfrm>
            <a:prstGeom prst="rect">
              <a:avLst/>
            </a:prstGeom>
            <a:solidFill>
              <a:srgbClr val="121212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800"/>
            </a:p>
          </p:txBody>
        </p:sp>
      </p:grpSp>
      <p:sp>
        <p:nvSpPr>
          <p:cNvPr id="10" name="Círculo: vacío 9">
            <a:extLst>
              <a:ext uri="{FF2B5EF4-FFF2-40B4-BE49-F238E27FC236}">
                <a16:creationId xmlns:a16="http://schemas.microsoft.com/office/drawing/2014/main" id="{5891B369-EC33-AA59-3E52-6DE2C8E1FC14}"/>
              </a:ext>
            </a:extLst>
          </p:cNvPr>
          <p:cNvSpPr>
            <a:spLocks noChangeAspect="1"/>
          </p:cNvSpPr>
          <p:nvPr/>
        </p:nvSpPr>
        <p:spPr>
          <a:xfrm>
            <a:off x="-654468" y="1778108"/>
            <a:ext cx="1188000" cy="1188000"/>
          </a:xfrm>
          <a:prstGeom prst="donut">
            <a:avLst>
              <a:gd name="adj" fmla="val 16618"/>
            </a:avLst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>
              <a:solidFill>
                <a:schemeClr val="tx1"/>
              </a:solidFill>
            </a:endParaRPr>
          </a:p>
        </p:txBody>
      </p:sp>
      <p:sp>
        <p:nvSpPr>
          <p:cNvPr id="4" name="Google Shape;38;p9">
            <a:extLst>
              <a:ext uri="{FF2B5EF4-FFF2-40B4-BE49-F238E27FC236}">
                <a16:creationId xmlns:a16="http://schemas.microsoft.com/office/drawing/2014/main" id="{A61817C3-99D4-92D6-4115-17A21920DDE5}"/>
              </a:ext>
            </a:extLst>
          </p:cNvPr>
          <p:cNvSpPr txBox="1">
            <a:spLocks/>
          </p:cNvSpPr>
          <p:nvPr/>
        </p:nvSpPr>
        <p:spPr>
          <a:xfrm>
            <a:off x="663635" y="1779856"/>
            <a:ext cx="2193908" cy="1507124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171450" lvl="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Encode Sans Black" pitchFamily="2" charset="77"/>
                <a:ea typeface="+mn-ea"/>
                <a:cs typeface="+mn-cs"/>
              </a:defRPr>
            </a:lvl1pPr>
            <a:lvl2pPr marL="514350" lvl="1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latin typeface="Montserrat"/>
              </a:rPr>
              <a:t>Principales</a:t>
            </a:r>
          </a:p>
          <a:p>
            <a:r>
              <a:rPr lang="es-ES">
                <a:latin typeface="Montserrat"/>
              </a:rPr>
              <a:t>Líneas de</a:t>
            </a:r>
          </a:p>
          <a:p>
            <a:r>
              <a:rPr lang="es-ES">
                <a:latin typeface="Montserrat"/>
              </a:rPr>
              <a:t>Acción 2025</a:t>
            </a:r>
            <a:endParaRPr lang="es-ES">
              <a:latin typeface="Montserrat" panose="02000505000000020004" pitchFamily="2" charset="77"/>
            </a:endParaRPr>
          </a:p>
        </p:txBody>
      </p:sp>
      <p:pic>
        <p:nvPicPr>
          <p:cNvPr id="16" name="52 Imagen">
            <a:extLst>
              <a:ext uri="{FF2B5EF4-FFF2-40B4-BE49-F238E27FC236}">
                <a16:creationId xmlns:a16="http://schemas.microsoft.com/office/drawing/2014/main" id="{9A0C5C9B-79F6-32F2-E646-DAF840E4EA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4724" y="3523247"/>
            <a:ext cx="529469" cy="522217"/>
          </a:xfrm>
          <a:prstGeom prst="rect">
            <a:avLst/>
          </a:prstGeom>
        </p:spPr>
      </p:pic>
      <p:sp>
        <p:nvSpPr>
          <p:cNvPr id="12" name="Arco 11">
            <a:extLst>
              <a:ext uri="{FF2B5EF4-FFF2-40B4-BE49-F238E27FC236}">
                <a16:creationId xmlns:a16="http://schemas.microsoft.com/office/drawing/2014/main" id="{60A9584F-A4C5-1899-802C-765865731793}"/>
              </a:ext>
            </a:extLst>
          </p:cNvPr>
          <p:cNvSpPr/>
          <p:nvPr/>
        </p:nvSpPr>
        <p:spPr>
          <a:xfrm rot="10800000">
            <a:off x="981825" y="3287130"/>
            <a:ext cx="996053" cy="996053"/>
          </a:xfrm>
          <a:prstGeom prst="arc">
            <a:avLst/>
          </a:prstGeom>
          <a:ln w="231775">
            <a:solidFill>
              <a:srgbClr val="003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D2D0154-DF8C-0F83-98B3-264CEE12B17C}"/>
              </a:ext>
            </a:extLst>
          </p:cNvPr>
          <p:cNvSpPr/>
          <p:nvPr/>
        </p:nvSpPr>
        <p:spPr>
          <a:xfrm>
            <a:off x="1743530" y="4149036"/>
            <a:ext cx="270283" cy="27028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" name="61 Imagen">
            <a:extLst>
              <a:ext uri="{FF2B5EF4-FFF2-40B4-BE49-F238E27FC236}">
                <a16:creationId xmlns:a16="http://schemas.microsoft.com/office/drawing/2014/main" id="{7EADCB27-7C3A-28F0-5762-9A029DB570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986" y="825673"/>
            <a:ext cx="464992" cy="458622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A83B61C6-69BB-BEFF-459E-9DD374BECCCD}"/>
              </a:ext>
            </a:extLst>
          </p:cNvPr>
          <p:cNvGrpSpPr/>
          <p:nvPr/>
        </p:nvGrpSpPr>
        <p:grpSpPr>
          <a:xfrm>
            <a:off x="2978615" y="2128585"/>
            <a:ext cx="440534" cy="355825"/>
            <a:chOff x="2120659" y="-640751"/>
            <a:chExt cx="534844" cy="432000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CCFE59E4-B3E0-8CA4-1B19-D7DC63DACDC1}"/>
                </a:ext>
              </a:extLst>
            </p:cNvPr>
            <p:cNvSpPr/>
            <p:nvPr/>
          </p:nvSpPr>
          <p:spPr>
            <a:xfrm>
              <a:off x="2120659" y="-629283"/>
              <a:ext cx="401860" cy="401858"/>
            </a:xfrm>
            <a:prstGeom prst="ellipse">
              <a:avLst/>
            </a:prstGeom>
            <a:solidFill>
              <a:srgbClr val="E1F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80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29D54BDF-6FCE-62C7-CF8F-376FE2B59C58}"/>
                </a:ext>
              </a:extLst>
            </p:cNvPr>
            <p:cNvSpPr/>
            <p:nvPr/>
          </p:nvSpPr>
          <p:spPr>
            <a:xfrm>
              <a:off x="2223503" y="-640751"/>
              <a:ext cx="432000" cy="432000"/>
            </a:xfrm>
            <a:prstGeom prst="rect">
              <a:avLst/>
            </a:prstGeom>
            <a:noFill/>
            <a:ln w="19050">
              <a:solidFill>
                <a:srgbClr val="00B6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s-ES" sz="1400" b="1">
                  <a:solidFill>
                    <a:schemeClr val="bg2"/>
                  </a:solidFill>
                  <a:latin typeface="Encode Sans"/>
                </a:rPr>
                <a:t>SI</a:t>
              </a:r>
              <a:endParaRPr lang="es-AR" sz="1400" b="1">
                <a:solidFill>
                  <a:schemeClr val="bg2"/>
                </a:solidFill>
                <a:latin typeface="Encode Sans"/>
              </a:endParaRPr>
            </a:p>
          </p:txBody>
        </p:sp>
      </p:grpSp>
      <p:sp>
        <p:nvSpPr>
          <p:cNvPr id="24" name="Google Shape;1102;g8c58f1ac07_0_2391">
            <a:extLst>
              <a:ext uri="{FF2B5EF4-FFF2-40B4-BE49-F238E27FC236}">
                <a16:creationId xmlns:a16="http://schemas.microsoft.com/office/drawing/2014/main" id="{D4042C03-320E-8528-BBD3-9129FBC94C8F}"/>
              </a:ext>
            </a:extLst>
          </p:cNvPr>
          <p:cNvSpPr txBox="1"/>
          <p:nvPr/>
        </p:nvSpPr>
        <p:spPr>
          <a:xfrm>
            <a:off x="4034276" y="3691811"/>
            <a:ext cx="4521453" cy="594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4000"/>
              </a:lnSpc>
              <a:buSzPts val="1300"/>
            </a:pPr>
            <a:r>
              <a:rPr lang="es-ES" sz="1000">
                <a:solidFill>
                  <a:srgbClr val="374756"/>
                </a:solidFill>
                <a:latin typeface="Montserrat"/>
                <a:ea typeface="Montserrat"/>
                <a:cs typeface="Montserrat"/>
              </a:rPr>
              <a:t>Trabajamos en el </a:t>
            </a:r>
            <a:r>
              <a:rPr lang="es-ES" sz="1000" b="1">
                <a:solidFill>
                  <a:srgbClr val="00ABD6"/>
                </a:solidFill>
                <a:latin typeface="Montserrat"/>
                <a:ea typeface="Montserrat"/>
                <a:cs typeface="Montserrat"/>
              </a:rPr>
              <a:t>desarrollo y transferencia de tecnología</a:t>
            </a:r>
            <a:r>
              <a:rPr lang="es-ES" sz="1000">
                <a:solidFill>
                  <a:srgbClr val="374756"/>
                </a:solidFill>
                <a:latin typeface="Montserrat"/>
                <a:ea typeface="Montserrat"/>
                <a:cs typeface="Montserrat"/>
              </a:rPr>
              <a:t> </a:t>
            </a:r>
          </a:p>
          <a:p>
            <a:pPr>
              <a:lnSpc>
                <a:spcPct val="114000"/>
              </a:lnSpc>
              <a:buSzPts val="1300"/>
            </a:pPr>
            <a:r>
              <a:rPr lang="es-ES" sz="1000">
                <a:solidFill>
                  <a:srgbClr val="374756"/>
                </a:solidFill>
                <a:latin typeface="Montserrat"/>
                <a:ea typeface="Montserrat"/>
                <a:cs typeface="Montserrat"/>
              </a:rPr>
              <a:t>para promover la solución de problemas tecnológicos</a:t>
            </a:r>
          </a:p>
          <a:p>
            <a:pPr>
              <a:lnSpc>
                <a:spcPct val="114000"/>
              </a:lnSpc>
              <a:buSzPts val="1300"/>
            </a:pPr>
            <a:r>
              <a:rPr lang="es-ES" sz="1000">
                <a:solidFill>
                  <a:srgbClr val="374756"/>
                </a:solidFill>
                <a:latin typeface="Montserrat"/>
                <a:ea typeface="Montserrat"/>
                <a:cs typeface="Montserrat"/>
              </a:rPr>
              <a:t>y la innovación en la industria.</a:t>
            </a:r>
            <a:endParaRPr lang="en-US" sz="1000">
              <a:solidFill>
                <a:srgbClr val="374756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7" name="Google Shape;1085;g8c58f1ac07_0_2391">
            <a:extLst>
              <a:ext uri="{FF2B5EF4-FFF2-40B4-BE49-F238E27FC236}">
                <a16:creationId xmlns:a16="http://schemas.microsoft.com/office/drawing/2014/main" id="{8FFB9217-2FFC-7E81-1443-7B8D829D0FF1}"/>
              </a:ext>
            </a:extLst>
          </p:cNvPr>
          <p:cNvSpPr txBox="1"/>
          <p:nvPr/>
        </p:nvSpPr>
        <p:spPr>
          <a:xfrm>
            <a:off x="4034276" y="667454"/>
            <a:ext cx="3441137" cy="257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s-AR" sz="1600" b="1">
                <a:solidFill>
                  <a:schemeClr val="tx1">
                    <a:lumMod val="50000"/>
                  </a:schemeClr>
                </a:solidFill>
                <a:latin typeface="Montserrat ExtraBold"/>
                <a:ea typeface="Montserrat"/>
                <a:cs typeface="Montserrat"/>
                <a:sym typeface="Montserrat"/>
              </a:rPr>
              <a:t>Servicios para la industria</a:t>
            </a:r>
            <a:endParaRPr lang="es-ES" sz="1600" b="1">
              <a:solidFill>
                <a:schemeClr val="tx1">
                  <a:lumMod val="50000"/>
                </a:schemeClr>
              </a:solidFill>
              <a:latin typeface="Montserrat ExtraBold"/>
              <a:ea typeface="Montserrat"/>
              <a:cs typeface="Montserrat"/>
            </a:endParaRPr>
          </a:p>
        </p:txBody>
      </p:sp>
      <p:sp>
        <p:nvSpPr>
          <p:cNvPr id="18" name="Google Shape;1086;g8c58f1ac07_0_2391">
            <a:extLst>
              <a:ext uri="{FF2B5EF4-FFF2-40B4-BE49-F238E27FC236}">
                <a16:creationId xmlns:a16="http://schemas.microsoft.com/office/drawing/2014/main" id="{4045A296-4536-7D28-AEB1-849DC267D26B}"/>
              </a:ext>
            </a:extLst>
          </p:cNvPr>
          <p:cNvSpPr txBox="1"/>
          <p:nvPr/>
        </p:nvSpPr>
        <p:spPr>
          <a:xfrm>
            <a:off x="4034276" y="925173"/>
            <a:ext cx="4099648" cy="61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4000"/>
              </a:lnSpc>
              <a:buClr>
                <a:srgbClr val="000000"/>
              </a:buClr>
              <a:buSzPts val="1300"/>
            </a:pPr>
            <a:r>
              <a:rPr lang="es-AR" sz="1000">
                <a:solidFill>
                  <a:srgbClr val="374756"/>
                </a:solidFill>
                <a:latin typeface="Montserrat"/>
                <a:ea typeface="Montserrat"/>
                <a:cs typeface="Montserrat"/>
                <a:sym typeface="Montserrat"/>
              </a:rPr>
              <a:t>A través de una red federal de laboratorios ofrecemos </a:t>
            </a:r>
            <a:r>
              <a:rPr lang="es-AR" sz="1000" b="1">
                <a:solidFill>
                  <a:srgbClr val="00ABD6"/>
                </a:solidFill>
                <a:latin typeface="Montserrat"/>
                <a:ea typeface="Montserrat"/>
                <a:cs typeface="Montserrat"/>
                <a:sym typeface="Montserrat"/>
              </a:rPr>
              <a:t>asistencia técnica, servicios analíticos, ensayos, transferencia de conocimientos y capacitación</a:t>
            </a:r>
            <a:r>
              <a:rPr lang="es-AR" sz="1000">
                <a:solidFill>
                  <a:srgbClr val="374756"/>
                </a:solidFill>
                <a:latin typeface="Montserrat"/>
                <a:ea typeface="Montserrat"/>
                <a:cs typeface="Montserrat"/>
                <a:sym typeface="Montserrat"/>
              </a:rPr>
              <a:t> a toda la industria</a:t>
            </a:r>
            <a:endParaRPr sz="1000">
              <a:solidFill>
                <a:srgbClr val="37475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1092;g8c58f1ac07_0_2391">
            <a:extLst>
              <a:ext uri="{FF2B5EF4-FFF2-40B4-BE49-F238E27FC236}">
                <a16:creationId xmlns:a16="http://schemas.microsoft.com/office/drawing/2014/main" id="{3A857FCB-E467-AC38-D92F-782B826FD3F5}"/>
              </a:ext>
            </a:extLst>
          </p:cNvPr>
          <p:cNvSpPr txBox="1"/>
          <p:nvPr/>
        </p:nvSpPr>
        <p:spPr>
          <a:xfrm>
            <a:off x="4034276" y="2273482"/>
            <a:ext cx="4534828" cy="6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4000"/>
              </a:lnSpc>
              <a:buClr>
                <a:srgbClr val="000000"/>
              </a:buClr>
              <a:buSzPts val="1300"/>
            </a:pPr>
            <a:r>
              <a:rPr lang="es-AR" sz="1000">
                <a:solidFill>
                  <a:srgbClr val="374756"/>
                </a:solidFill>
                <a:latin typeface="Montserrat"/>
                <a:ea typeface="Montserrat"/>
                <a:cs typeface="Montserrat"/>
                <a:sym typeface="Montserrat"/>
              </a:rPr>
              <a:t>Somos el </a:t>
            </a:r>
            <a:r>
              <a:rPr lang="es-AR" sz="1000" b="1">
                <a:solidFill>
                  <a:srgbClr val="00ABD6"/>
                </a:solidFill>
                <a:latin typeface="Montserrat"/>
                <a:ea typeface="Montserrat"/>
                <a:cs typeface="Montserrat"/>
                <a:sym typeface="Montserrat"/>
              </a:rPr>
              <a:t>Instituto Nacional de Metrología</a:t>
            </a:r>
            <a:r>
              <a:rPr lang="es-AR" sz="1000">
                <a:solidFill>
                  <a:srgbClr val="374756"/>
                </a:solidFill>
                <a:latin typeface="Montserrat"/>
                <a:ea typeface="Montserrat"/>
                <a:cs typeface="Montserrat"/>
                <a:sym typeface="Montserrat"/>
              </a:rPr>
              <a:t>, a cargo del </a:t>
            </a:r>
            <a:br>
              <a:rPr lang="es-AR" sz="1000">
                <a:solidFill>
                  <a:srgbClr val="37475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AR" sz="1000">
                <a:solidFill>
                  <a:srgbClr val="374756"/>
                </a:solidFill>
                <a:latin typeface="Montserrat"/>
                <a:ea typeface="Montserrat"/>
                <a:cs typeface="Montserrat"/>
                <a:sym typeface="Montserrat"/>
              </a:rPr>
              <a:t>aseguramiento  de la calidad en las  mediciones relacionadas </a:t>
            </a:r>
            <a:br>
              <a:rPr lang="es-AR" sz="1000">
                <a:solidFill>
                  <a:srgbClr val="37475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AR" sz="1000">
                <a:solidFill>
                  <a:srgbClr val="374756"/>
                </a:solidFill>
                <a:latin typeface="Montserrat"/>
                <a:ea typeface="Montserrat"/>
                <a:cs typeface="Montserrat"/>
                <a:sym typeface="Montserrat"/>
              </a:rPr>
              <a:t>con la industria, el comercio y la seguridad pública.</a:t>
            </a:r>
            <a:endParaRPr lang="es-ES" sz="1000">
              <a:solidFill>
                <a:srgbClr val="000000"/>
              </a:solidFill>
              <a:cs typeface="Arial"/>
            </a:endParaRPr>
          </a:p>
        </p:txBody>
      </p:sp>
      <p:sp>
        <p:nvSpPr>
          <p:cNvPr id="20" name="Google Shape;1091;g8c58f1ac07_0_2391">
            <a:extLst>
              <a:ext uri="{FF2B5EF4-FFF2-40B4-BE49-F238E27FC236}">
                <a16:creationId xmlns:a16="http://schemas.microsoft.com/office/drawing/2014/main" id="{0850EBD7-EDD5-6A30-C731-28BB4CE1AA54}"/>
              </a:ext>
            </a:extLst>
          </p:cNvPr>
          <p:cNvSpPr txBox="1"/>
          <p:nvPr/>
        </p:nvSpPr>
        <p:spPr>
          <a:xfrm>
            <a:off x="4034276" y="1984683"/>
            <a:ext cx="3091102" cy="22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s-AR" sz="1600" b="1">
                <a:solidFill>
                  <a:schemeClr val="tx1">
                    <a:lumMod val="50000"/>
                  </a:schemeClr>
                </a:solidFill>
                <a:latin typeface="Montserrat ExtraBold"/>
                <a:ea typeface="Montserrat"/>
                <a:cs typeface="Montserrat"/>
                <a:sym typeface="Montserrat"/>
              </a:rPr>
              <a:t>Metrología y calidad</a:t>
            </a:r>
            <a:endParaRPr sz="1600">
              <a:solidFill>
                <a:schemeClr val="tx1">
                  <a:lumMod val="50000"/>
                </a:schemeClr>
              </a:solidFill>
              <a:latin typeface="Montserrat ExtraBold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6808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D0941FE7-1A60-DE61-5EEF-833B91E7BDFE}"/>
              </a:ext>
            </a:extLst>
          </p:cNvPr>
          <p:cNvSpPr/>
          <p:nvPr/>
        </p:nvSpPr>
        <p:spPr>
          <a:xfrm>
            <a:off x="-5729" y="-1"/>
            <a:ext cx="4320000" cy="51492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203F4AE2-EC99-5B53-E996-C3EA272C68E7}"/>
              </a:ext>
            </a:extLst>
          </p:cNvPr>
          <p:cNvSpPr/>
          <p:nvPr/>
        </p:nvSpPr>
        <p:spPr>
          <a:xfrm>
            <a:off x="3152215" y="-1830701"/>
            <a:ext cx="8735209" cy="87352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/>
          </a:p>
        </p:txBody>
      </p:sp>
      <p:sp>
        <p:nvSpPr>
          <p:cNvPr id="14" name="Google Shape;1101;g8c58f1ac07_0_2391">
            <a:extLst>
              <a:ext uri="{FF2B5EF4-FFF2-40B4-BE49-F238E27FC236}">
                <a16:creationId xmlns:a16="http://schemas.microsoft.com/office/drawing/2014/main" id="{31E598B6-80F4-C467-3940-E3FB65AB83A0}"/>
              </a:ext>
            </a:extLst>
          </p:cNvPr>
          <p:cNvSpPr txBox="1"/>
          <p:nvPr/>
        </p:nvSpPr>
        <p:spPr>
          <a:xfrm>
            <a:off x="3896591" y="3212756"/>
            <a:ext cx="4447001" cy="31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s-AR" sz="1400" b="1">
                <a:solidFill>
                  <a:srgbClr val="01ABD6"/>
                </a:solidFill>
                <a:latin typeface="Montserrat ExtraBold"/>
                <a:ea typeface="Montserrat"/>
                <a:cs typeface="Montserrat"/>
                <a:sym typeface="Montserrat"/>
              </a:rPr>
              <a:t>Organismo de Certificación</a:t>
            </a:r>
            <a:endParaRPr lang="es-ES" sz="1400">
              <a:solidFill>
                <a:srgbClr val="01ABD6"/>
              </a:solidFill>
              <a:latin typeface="Montserrat ExtraBold"/>
            </a:endParaRPr>
          </a:p>
        </p:txBody>
      </p:sp>
      <p:sp>
        <p:nvSpPr>
          <p:cNvPr id="16" name="Google Shape;1102;g8c58f1ac07_0_2391">
            <a:extLst>
              <a:ext uri="{FF2B5EF4-FFF2-40B4-BE49-F238E27FC236}">
                <a16:creationId xmlns:a16="http://schemas.microsoft.com/office/drawing/2014/main" id="{8952FCD1-C182-1368-2A01-6234CC78837E}"/>
              </a:ext>
            </a:extLst>
          </p:cNvPr>
          <p:cNvSpPr txBox="1"/>
          <p:nvPr/>
        </p:nvSpPr>
        <p:spPr>
          <a:xfrm>
            <a:off x="3896591" y="3506235"/>
            <a:ext cx="4447001" cy="778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4000"/>
              </a:lnSpc>
              <a:buClr>
                <a:srgbClr val="000000"/>
              </a:buClr>
              <a:buSzPts val="1300"/>
            </a:pPr>
            <a:r>
              <a:rPr lang="es-AR" sz="1000">
                <a:solidFill>
                  <a:srgbClr val="374756"/>
                </a:solidFill>
                <a:latin typeface="Montserrat"/>
                <a:ea typeface="Montserrat"/>
                <a:cs typeface="Montserrat"/>
                <a:sym typeface="Montserrat"/>
              </a:rPr>
              <a:t>Somos el </a:t>
            </a:r>
            <a:r>
              <a:rPr lang="es-AR" sz="1000" b="1">
                <a:solidFill>
                  <a:srgbClr val="002C87"/>
                </a:solidFill>
                <a:latin typeface="Montserrat"/>
                <a:ea typeface="Montserrat"/>
                <a:cs typeface="Montserrat"/>
                <a:sym typeface="Montserrat"/>
              </a:rPr>
              <a:t>organismo de certificación del ámbito público </a:t>
            </a:r>
          </a:p>
          <a:p>
            <a:pPr>
              <a:lnSpc>
                <a:spcPct val="114000"/>
              </a:lnSpc>
              <a:buClr>
                <a:srgbClr val="000000"/>
              </a:buClr>
              <a:buSzPts val="1300"/>
            </a:pPr>
            <a:r>
              <a:rPr lang="es-AR" sz="1000">
                <a:solidFill>
                  <a:srgbClr val="374756"/>
                </a:solidFill>
                <a:latin typeface="Montserrat"/>
                <a:ea typeface="Montserrat"/>
                <a:cs typeface="Montserrat"/>
                <a:sym typeface="Montserrat"/>
              </a:rPr>
              <a:t>y participamos como tercera parte independiente </a:t>
            </a:r>
            <a:endParaRPr lang="es-AR" sz="1000">
              <a:solidFill>
                <a:srgbClr val="374756"/>
              </a:solidFill>
              <a:latin typeface="Montserrat"/>
              <a:ea typeface="Montserrat"/>
              <a:cs typeface="Montserrat"/>
            </a:endParaRPr>
          </a:p>
          <a:p>
            <a:pPr>
              <a:lnSpc>
                <a:spcPct val="114000"/>
              </a:lnSpc>
              <a:buClr>
                <a:srgbClr val="000000"/>
              </a:buClr>
              <a:buSzPts val="1300"/>
            </a:pPr>
            <a:r>
              <a:rPr lang="es-AR" sz="1000">
                <a:solidFill>
                  <a:srgbClr val="374756"/>
                </a:solidFill>
                <a:latin typeface="Montserrat"/>
                <a:ea typeface="Montserrat"/>
                <a:cs typeface="Montserrat"/>
                <a:sym typeface="Montserrat"/>
              </a:rPr>
              <a:t>en los procesos de certificación de productos, procesos y personas.</a:t>
            </a:r>
            <a:endParaRPr sz="1000">
              <a:solidFill>
                <a:srgbClr val="000000"/>
              </a:solidFill>
              <a:sym typeface="Arial"/>
            </a:endParaRPr>
          </a:p>
        </p:txBody>
      </p:sp>
      <p:sp>
        <p:nvSpPr>
          <p:cNvPr id="10" name="Google Shape;1096;g8c58f1ac07_0_2391">
            <a:extLst>
              <a:ext uri="{FF2B5EF4-FFF2-40B4-BE49-F238E27FC236}">
                <a16:creationId xmlns:a16="http://schemas.microsoft.com/office/drawing/2014/main" id="{265D06D5-8A04-D6D2-C737-621FD750D493}"/>
              </a:ext>
            </a:extLst>
          </p:cNvPr>
          <p:cNvSpPr txBox="1"/>
          <p:nvPr/>
        </p:nvSpPr>
        <p:spPr>
          <a:xfrm>
            <a:off x="3896591" y="1008078"/>
            <a:ext cx="4111580" cy="284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s-AR" sz="1400" b="1">
                <a:solidFill>
                  <a:srgbClr val="01ABD6"/>
                </a:solidFill>
                <a:latin typeface="Montserrat ExtraBold"/>
                <a:ea typeface="Montserrat"/>
                <a:cs typeface="Montserrat"/>
                <a:sym typeface="Montserrat"/>
              </a:rPr>
              <a:t>Soporte tecnológico del Estado</a:t>
            </a:r>
            <a:endParaRPr lang="es-ES" sz="1400">
              <a:solidFill>
                <a:srgbClr val="01ABD6"/>
              </a:solidFill>
              <a:latin typeface="Montserrat ExtraBold"/>
            </a:endParaRPr>
          </a:p>
        </p:txBody>
      </p:sp>
      <p:pic>
        <p:nvPicPr>
          <p:cNvPr id="11" name="57 Imagen" descr="Icono&#10;&#10;El contenido generado por inteligencia artificial puede ser incorrecto.">
            <a:extLst>
              <a:ext uri="{FF2B5EF4-FFF2-40B4-BE49-F238E27FC236}">
                <a16:creationId xmlns:a16="http://schemas.microsoft.com/office/drawing/2014/main" id="{5D7A854A-CCDB-B6CB-3F42-B4B600F567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4244" y="3380866"/>
            <a:ext cx="464992" cy="458622"/>
          </a:xfrm>
          <a:prstGeom prst="rect">
            <a:avLst/>
          </a:prstGeom>
        </p:spPr>
      </p:pic>
      <p:sp>
        <p:nvSpPr>
          <p:cNvPr id="12" name="Google Shape;1097;g8c58f1ac07_0_2391">
            <a:extLst>
              <a:ext uri="{FF2B5EF4-FFF2-40B4-BE49-F238E27FC236}">
                <a16:creationId xmlns:a16="http://schemas.microsoft.com/office/drawing/2014/main" id="{42662D6F-6482-7C2C-542B-216AEFE1A9E8}"/>
              </a:ext>
            </a:extLst>
          </p:cNvPr>
          <p:cNvSpPr txBox="1"/>
          <p:nvPr/>
        </p:nvSpPr>
        <p:spPr>
          <a:xfrm>
            <a:off x="3896591" y="1300246"/>
            <a:ext cx="4870360" cy="533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4000"/>
              </a:lnSpc>
              <a:buClr>
                <a:srgbClr val="000000"/>
              </a:buClr>
              <a:buSzPts val="1300"/>
            </a:pPr>
            <a:r>
              <a:rPr lang="es-AR" sz="1000">
                <a:solidFill>
                  <a:srgbClr val="374756"/>
                </a:solidFill>
                <a:latin typeface="Montserrat"/>
                <a:ea typeface="Montserrat"/>
                <a:cs typeface="Montserrat"/>
                <a:sym typeface="Montserrat"/>
              </a:rPr>
              <a:t>Brindamos asistencia técnica </a:t>
            </a:r>
            <a:r>
              <a:rPr lang="es-AR" sz="1000" b="1">
                <a:solidFill>
                  <a:srgbClr val="002C87"/>
                </a:solidFill>
                <a:latin typeface="Montserrat"/>
                <a:ea typeface="Montserrat"/>
                <a:cs typeface="Montserrat"/>
                <a:sym typeface="Montserrat"/>
              </a:rPr>
              <a:t>a todas las jurisdicciones </a:t>
            </a:r>
            <a:br>
              <a:rPr lang="es-AR" sz="1000" b="1">
                <a:solidFill>
                  <a:srgbClr val="002C87"/>
                </a:solidFill>
                <a:latin typeface="Montserrat"/>
                <a:ea typeface="Montserrat"/>
                <a:cs typeface="Montserrat"/>
              </a:rPr>
            </a:br>
            <a:r>
              <a:rPr lang="es-AR" sz="1000" b="1">
                <a:solidFill>
                  <a:srgbClr val="002C87"/>
                </a:solidFill>
                <a:latin typeface="Montserrat"/>
                <a:ea typeface="Montserrat"/>
                <a:cs typeface="Montserrat"/>
                <a:sym typeface="Montserrat"/>
              </a:rPr>
              <a:t>del Estado Nacional</a:t>
            </a:r>
            <a:r>
              <a:rPr lang="es-AR" sz="1000" b="1">
                <a:solidFill>
                  <a:srgbClr val="37475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AR" sz="1000">
                <a:solidFill>
                  <a:srgbClr val="374756"/>
                </a:solidFill>
                <a:latin typeface="Montserrat"/>
                <a:ea typeface="Montserrat"/>
                <a:cs typeface="Montserrat"/>
                <a:sym typeface="Montserrat"/>
              </a:rPr>
              <a:t>para asegurar el cumplimiento </a:t>
            </a:r>
            <a:br>
              <a:rPr lang="es-AR" sz="1000">
                <a:solidFill>
                  <a:srgbClr val="37475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AR" sz="1000">
                <a:solidFill>
                  <a:srgbClr val="374756"/>
                </a:solidFill>
                <a:latin typeface="Montserrat"/>
                <a:ea typeface="Montserrat"/>
                <a:cs typeface="Montserrat"/>
                <a:sym typeface="Montserrat"/>
              </a:rPr>
              <a:t>de las regulaciones vigentes.</a:t>
            </a:r>
            <a:endParaRPr sz="1000">
              <a:solidFill>
                <a:srgbClr val="000000"/>
              </a:solidFill>
              <a:sym typeface="Arial"/>
            </a:endParaRPr>
          </a:p>
        </p:txBody>
      </p:sp>
      <p:pic>
        <p:nvPicPr>
          <p:cNvPr id="7" name="51 Imagen" descr="Imagen que contiene dibujo&#10;&#10;El contenido generado por inteligencia artificial puede ser incorrecto.">
            <a:extLst>
              <a:ext uri="{FF2B5EF4-FFF2-40B4-BE49-F238E27FC236}">
                <a16:creationId xmlns:a16="http://schemas.microsoft.com/office/drawing/2014/main" id="{784B29B8-0D9A-655B-1C29-38DF53C1B6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2448" y="1076218"/>
            <a:ext cx="529469" cy="522217"/>
          </a:xfrm>
          <a:prstGeom prst="rect">
            <a:avLst/>
          </a:prstGeom>
        </p:spPr>
      </p:pic>
      <p:sp>
        <p:nvSpPr>
          <p:cNvPr id="22" name="Círculo: vacío 21">
            <a:extLst>
              <a:ext uri="{FF2B5EF4-FFF2-40B4-BE49-F238E27FC236}">
                <a16:creationId xmlns:a16="http://schemas.microsoft.com/office/drawing/2014/main" id="{FE53DE81-5704-AE11-7CDB-D251F1BE7915}"/>
              </a:ext>
            </a:extLst>
          </p:cNvPr>
          <p:cNvSpPr>
            <a:spLocks noChangeAspect="1"/>
          </p:cNvSpPr>
          <p:nvPr/>
        </p:nvSpPr>
        <p:spPr>
          <a:xfrm>
            <a:off x="-654468" y="1976634"/>
            <a:ext cx="1188000" cy="1188000"/>
          </a:xfrm>
          <a:prstGeom prst="donut">
            <a:avLst>
              <a:gd name="adj" fmla="val 16618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>
              <a:solidFill>
                <a:schemeClr val="tx1"/>
              </a:solidFill>
            </a:endParaRPr>
          </a:p>
        </p:txBody>
      </p:sp>
      <p:sp>
        <p:nvSpPr>
          <p:cNvPr id="24" name="Google Shape;38;p9">
            <a:extLst>
              <a:ext uri="{FF2B5EF4-FFF2-40B4-BE49-F238E27FC236}">
                <a16:creationId xmlns:a16="http://schemas.microsoft.com/office/drawing/2014/main" id="{45CF3507-BF2C-CEB1-514A-8DA81BB1979E}"/>
              </a:ext>
            </a:extLst>
          </p:cNvPr>
          <p:cNvSpPr txBox="1">
            <a:spLocks/>
          </p:cNvSpPr>
          <p:nvPr/>
        </p:nvSpPr>
        <p:spPr>
          <a:xfrm>
            <a:off x="663635" y="2002612"/>
            <a:ext cx="2193908" cy="113872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171450" lvl="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Encode Sans Black" pitchFamily="2" charset="77"/>
                <a:ea typeface="+mn-ea"/>
                <a:cs typeface="+mn-cs"/>
              </a:defRPr>
            </a:lvl1pPr>
            <a:lvl2pPr marL="514350" lvl="1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solidFill>
                  <a:srgbClr val="01ABD6"/>
                </a:solidFill>
                <a:latin typeface="Montserrat"/>
              </a:rPr>
              <a:t>Otras Líneas</a:t>
            </a:r>
            <a:endParaRPr lang="es-ES">
              <a:solidFill>
                <a:srgbClr val="01ABD6"/>
              </a:solidFill>
            </a:endParaRPr>
          </a:p>
          <a:p>
            <a:pPr marL="0" indent="0"/>
            <a:r>
              <a:rPr lang="es-ES">
                <a:solidFill>
                  <a:srgbClr val="01ABD6"/>
                </a:solidFill>
                <a:latin typeface="Montserrat"/>
              </a:rPr>
              <a:t>de Acción 2025</a:t>
            </a:r>
            <a:endParaRPr lang="es-ES">
              <a:solidFill>
                <a:srgbClr val="01ABD6"/>
              </a:solidFill>
              <a:latin typeface="Montserrat" panose="02000505000000020004" pitchFamily="2" charset="77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1EE085D5-60A3-56E4-8689-DAB953E77B29}"/>
              </a:ext>
            </a:extLst>
          </p:cNvPr>
          <p:cNvGrpSpPr/>
          <p:nvPr/>
        </p:nvGrpSpPr>
        <p:grpSpPr>
          <a:xfrm>
            <a:off x="8313161" y="251425"/>
            <a:ext cx="826121" cy="792364"/>
            <a:chOff x="7912592" y="3597658"/>
            <a:chExt cx="934752" cy="891549"/>
          </a:xfrm>
        </p:grpSpPr>
        <p:sp>
          <p:nvSpPr>
            <p:cNvPr id="28" name="Arco 27">
              <a:extLst>
                <a:ext uri="{FF2B5EF4-FFF2-40B4-BE49-F238E27FC236}">
                  <a16:creationId xmlns:a16="http://schemas.microsoft.com/office/drawing/2014/main" id="{ABFF0416-9AEF-C7E0-7DBC-21491767521D}"/>
                </a:ext>
              </a:extLst>
            </p:cNvPr>
            <p:cNvSpPr/>
            <p:nvPr userDrawn="1"/>
          </p:nvSpPr>
          <p:spPr>
            <a:xfrm rot="5400000">
              <a:off x="7954647" y="3597658"/>
              <a:ext cx="342638" cy="342638"/>
            </a:xfrm>
            <a:prstGeom prst="arc">
              <a:avLst/>
            </a:prstGeom>
            <a:ln w="95250">
              <a:solidFill>
                <a:srgbClr val="121212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9" name="Arco de bloque 28">
              <a:extLst>
                <a:ext uri="{FF2B5EF4-FFF2-40B4-BE49-F238E27FC236}">
                  <a16:creationId xmlns:a16="http://schemas.microsoft.com/office/drawing/2014/main" id="{340BCA2C-9D18-A32E-CFB7-4E295483F2DB}"/>
                </a:ext>
              </a:extLst>
            </p:cNvPr>
            <p:cNvSpPr/>
            <p:nvPr userDrawn="1"/>
          </p:nvSpPr>
          <p:spPr>
            <a:xfrm rot="16200000" flipH="1">
              <a:off x="8427597" y="3824186"/>
              <a:ext cx="426747" cy="412746"/>
            </a:xfrm>
            <a:prstGeom prst="blockArc">
              <a:avLst/>
            </a:prstGeom>
            <a:solidFill>
              <a:srgbClr val="121212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30" name="Arco de bloque 29">
              <a:extLst>
                <a:ext uri="{FF2B5EF4-FFF2-40B4-BE49-F238E27FC236}">
                  <a16:creationId xmlns:a16="http://schemas.microsoft.com/office/drawing/2014/main" id="{5C432A44-6CED-B092-3FA4-4514D159C779}"/>
                </a:ext>
              </a:extLst>
            </p:cNvPr>
            <p:cNvSpPr/>
            <p:nvPr userDrawn="1"/>
          </p:nvSpPr>
          <p:spPr>
            <a:xfrm rot="21600000" flipH="1">
              <a:off x="7912592" y="4076461"/>
              <a:ext cx="426747" cy="412746"/>
            </a:xfrm>
            <a:prstGeom prst="blockArc">
              <a:avLst/>
            </a:prstGeom>
            <a:solidFill>
              <a:srgbClr val="1212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BDCF6450-036F-DF62-6552-370FF16623EA}"/>
                </a:ext>
              </a:extLst>
            </p:cNvPr>
            <p:cNvSpPr/>
            <p:nvPr userDrawn="1"/>
          </p:nvSpPr>
          <p:spPr>
            <a:xfrm>
              <a:off x="8246149" y="3597658"/>
              <a:ext cx="97407" cy="97407"/>
            </a:xfrm>
            <a:prstGeom prst="rect">
              <a:avLst/>
            </a:prstGeom>
            <a:solidFill>
              <a:srgbClr val="1212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3964715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D711682-42AF-EB4D-B473-7401BB46FE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8"/>
          <a:stretch/>
        </p:blipFill>
        <p:spPr>
          <a:xfrm>
            <a:off x="-16993" y="-1938"/>
            <a:ext cx="5165256" cy="5143500"/>
          </a:xfrm>
          <a:prstGeom prst="rect">
            <a:avLst/>
          </a:prstGeom>
        </p:spPr>
      </p:pic>
      <p:sp>
        <p:nvSpPr>
          <p:cNvPr id="20" name="Redondear rectángulo de una esquina 19">
            <a:extLst>
              <a:ext uri="{FF2B5EF4-FFF2-40B4-BE49-F238E27FC236}">
                <a16:creationId xmlns:a16="http://schemas.microsoft.com/office/drawing/2014/main" id="{0FC928B9-3BD3-8947-9E36-FE2684CD0716}"/>
              </a:ext>
            </a:extLst>
          </p:cNvPr>
          <p:cNvSpPr/>
          <p:nvPr/>
        </p:nvSpPr>
        <p:spPr>
          <a:xfrm rot="16200000" flipH="1" flipV="1">
            <a:off x="-2378848" y="101110"/>
            <a:ext cx="4415782" cy="1678024"/>
          </a:xfrm>
          <a:prstGeom prst="round1Rect">
            <a:avLst/>
          </a:prstGeom>
          <a:solidFill>
            <a:srgbClr val="A762C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A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32 Elipse">
            <a:extLst>
              <a:ext uri="{FF2B5EF4-FFF2-40B4-BE49-F238E27FC236}">
                <a16:creationId xmlns:a16="http://schemas.microsoft.com/office/drawing/2014/main" id="{40EF38FA-3EE6-0447-ABFB-229C532B73AE}"/>
              </a:ext>
            </a:extLst>
          </p:cNvPr>
          <p:cNvSpPr/>
          <p:nvPr/>
        </p:nvSpPr>
        <p:spPr>
          <a:xfrm>
            <a:off x="4861013" y="2829966"/>
            <a:ext cx="550436" cy="550436"/>
          </a:xfrm>
          <a:prstGeom prst="ellipse">
            <a:avLst/>
          </a:prstGeom>
          <a:solidFill>
            <a:srgbClr val="A762C3">
              <a:alpha val="4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s-AR" sz="1800">
              <a:solidFill>
                <a:schemeClr val="bg1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38" name="Google Shape;347;p56">
            <a:extLst>
              <a:ext uri="{FF2B5EF4-FFF2-40B4-BE49-F238E27FC236}">
                <a16:creationId xmlns:a16="http://schemas.microsoft.com/office/drawing/2014/main" id="{4CE1CAEE-5A3E-D441-B23C-31A41943F2E5}"/>
              </a:ext>
            </a:extLst>
          </p:cNvPr>
          <p:cNvSpPr txBox="1"/>
          <p:nvPr/>
        </p:nvSpPr>
        <p:spPr>
          <a:xfrm>
            <a:off x="5463438" y="2895321"/>
            <a:ext cx="3516295" cy="1445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100"/>
            </a:pPr>
            <a:r>
              <a:rPr lang="es-AR" sz="1800" b="1" kern="100">
                <a:latin typeface="Montserrat"/>
                <a:ea typeface="Aptos" panose="020B0004020202020204" pitchFamily="34" charset="0"/>
                <a:cs typeface="Times New Roman"/>
              </a:rPr>
              <a:t>Ensayos</a:t>
            </a:r>
            <a:r>
              <a:rPr lang="es-AR" sz="1800" kern="100">
                <a:latin typeface="Montserrat"/>
                <a:ea typeface="Aptos" panose="020B0004020202020204" pitchFamily="34" charset="0"/>
                <a:cs typeface="Times New Roman"/>
              </a:rPr>
              <a:t> y </a:t>
            </a:r>
            <a:r>
              <a:rPr lang="es-AR" sz="1800" b="1" kern="100">
                <a:latin typeface="Montserrat"/>
                <a:ea typeface="Aptos" panose="020B0004020202020204" pitchFamily="34" charset="0"/>
                <a:cs typeface="Times New Roman"/>
              </a:rPr>
              <a:t>certificaciones</a:t>
            </a:r>
            <a:r>
              <a:rPr lang="es-AR" sz="1800" kern="100">
                <a:latin typeface="Montserrat"/>
                <a:ea typeface="Aptos" panose="020B0004020202020204" pitchFamily="34" charset="0"/>
                <a:cs typeface="Times New Roman"/>
              </a:rPr>
              <a:t> que </a:t>
            </a:r>
            <a:r>
              <a:rPr lang="es-AR" sz="1800" b="1" kern="100">
                <a:latin typeface="Montserrat"/>
                <a:ea typeface="Aptos" panose="020B0004020202020204" pitchFamily="34" charset="0"/>
                <a:cs typeface="Times New Roman"/>
              </a:rPr>
              <a:t>garantizan la calidad </a:t>
            </a:r>
            <a:r>
              <a:rPr lang="es-AR" sz="1800" kern="100">
                <a:latin typeface="Montserrat"/>
                <a:ea typeface="Aptos" panose="020B0004020202020204" pitchFamily="34" charset="0"/>
                <a:cs typeface="Times New Roman"/>
              </a:rPr>
              <a:t>y </a:t>
            </a:r>
            <a:r>
              <a:rPr lang="es-AR" sz="1800" b="1" kern="100">
                <a:latin typeface="Montserrat"/>
                <a:ea typeface="Aptos" panose="020B0004020202020204" pitchFamily="34" charset="0"/>
                <a:cs typeface="Times New Roman"/>
              </a:rPr>
              <a:t>seguridad</a:t>
            </a:r>
            <a:r>
              <a:rPr lang="es-AR" sz="1800" kern="100">
                <a:latin typeface="Montserrat"/>
                <a:ea typeface="Aptos" panose="020B0004020202020204" pitchFamily="34" charset="0"/>
                <a:cs typeface="Times New Roman"/>
              </a:rPr>
              <a:t> de los productos, facilitando el acceso a </a:t>
            </a:r>
            <a:r>
              <a:rPr lang="es-AR" sz="1800" b="1" kern="100">
                <a:latin typeface="Montserrat"/>
                <a:ea typeface="Aptos" panose="020B0004020202020204" pitchFamily="34" charset="0"/>
                <a:cs typeface="Times New Roman"/>
              </a:rPr>
              <a:t>nuevos mercados</a:t>
            </a:r>
            <a:r>
              <a:rPr lang="es-AR" sz="1800" kern="100">
                <a:latin typeface="Montserrat"/>
                <a:ea typeface="Aptos" panose="020B0004020202020204" pitchFamily="34" charset="0"/>
                <a:cs typeface="Times New Roman"/>
              </a:rPr>
              <a:t>.</a:t>
            </a:r>
            <a:endParaRPr lang="es" sz="1800">
              <a:latin typeface="Montserrat"/>
              <a:ea typeface="Montserrat Medium"/>
              <a:cs typeface="Times New Roman"/>
              <a:sym typeface="Montserrat Medium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FD13B749-E84B-2744-A132-C0DFE075D0E3}"/>
              </a:ext>
            </a:extLst>
          </p:cNvPr>
          <p:cNvSpPr/>
          <p:nvPr/>
        </p:nvSpPr>
        <p:spPr>
          <a:xfrm rot="5400000">
            <a:off x="9067657" y="4255501"/>
            <a:ext cx="187297" cy="1085851"/>
          </a:xfrm>
          <a:prstGeom prst="rect">
            <a:avLst/>
          </a:prstGeom>
          <a:solidFill>
            <a:srgbClr val="A762C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47" name="Grupo 46">
            <a:extLst>
              <a:ext uri="{FF2B5EF4-FFF2-40B4-BE49-F238E27FC236}">
                <a16:creationId xmlns:a16="http://schemas.microsoft.com/office/drawing/2014/main" id="{28C1555E-D659-5F49-910D-9DCA5A8A7F32}"/>
              </a:ext>
            </a:extLst>
          </p:cNvPr>
          <p:cNvGrpSpPr/>
          <p:nvPr/>
        </p:nvGrpSpPr>
        <p:grpSpPr>
          <a:xfrm>
            <a:off x="8044981" y="153988"/>
            <a:ext cx="934752" cy="891549"/>
            <a:chOff x="7912592" y="3597658"/>
            <a:chExt cx="934752" cy="891549"/>
          </a:xfrm>
        </p:grpSpPr>
        <p:sp>
          <p:nvSpPr>
            <p:cNvPr id="48" name="Arco 47">
              <a:extLst>
                <a:ext uri="{FF2B5EF4-FFF2-40B4-BE49-F238E27FC236}">
                  <a16:creationId xmlns:a16="http://schemas.microsoft.com/office/drawing/2014/main" id="{E0F2C990-C173-9941-919C-CB818E6AAF2C}"/>
                </a:ext>
              </a:extLst>
            </p:cNvPr>
            <p:cNvSpPr/>
            <p:nvPr userDrawn="1"/>
          </p:nvSpPr>
          <p:spPr>
            <a:xfrm rot="5400000">
              <a:off x="7954647" y="3597658"/>
              <a:ext cx="342638" cy="342638"/>
            </a:xfrm>
            <a:prstGeom prst="arc">
              <a:avLst/>
            </a:prstGeom>
            <a:ln w="95250">
              <a:solidFill>
                <a:srgbClr val="121212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9" name="Arco de bloque 48">
              <a:extLst>
                <a:ext uri="{FF2B5EF4-FFF2-40B4-BE49-F238E27FC236}">
                  <a16:creationId xmlns:a16="http://schemas.microsoft.com/office/drawing/2014/main" id="{85F82806-4D23-2948-9FE8-CE9F66787A18}"/>
                </a:ext>
              </a:extLst>
            </p:cNvPr>
            <p:cNvSpPr/>
            <p:nvPr userDrawn="1"/>
          </p:nvSpPr>
          <p:spPr>
            <a:xfrm rot="16200000" flipH="1">
              <a:off x="8427597" y="3824186"/>
              <a:ext cx="426747" cy="412746"/>
            </a:xfrm>
            <a:prstGeom prst="blockArc">
              <a:avLst/>
            </a:prstGeom>
            <a:solidFill>
              <a:srgbClr val="121212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50" name="Arco de bloque 49">
              <a:extLst>
                <a:ext uri="{FF2B5EF4-FFF2-40B4-BE49-F238E27FC236}">
                  <a16:creationId xmlns:a16="http://schemas.microsoft.com/office/drawing/2014/main" id="{B7105C32-2EE1-BE43-8A1E-F630C22A9097}"/>
                </a:ext>
              </a:extLst>
            </p:cNvPr>
            <p:cNvSpPr/>
            <p:nvPr userDrawn="1"/>
          </p:nvSpPr>
          <p:spPr>
            <a:xfrm rot="21600000" flipH="1">
              <a:off x="7912592" y="4076461"/>
              <a:ext cx="426747" cy="412746"/>
            </a:xfrm>
            <a:prstGeom prst="blockArc">
              <a:avLst/>
            </a:prstGeom>
            <a:solidFill>
              <a:srgbClr val="1212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2F8A7B53-5650-E747-B4A1-08A2F7796CB2}"/>
                </a:ext>
              </a:extLst>
            </p:cNvPr>
            <p:cNvSpPr/>
            <p:nvPr userDrawn="1"/>
          </p:nvSpPr>
          <p:spPr>
            <a:xfrm>
              <a:off x="8246149" y="3597658"/>
              <a:ext cx="97407" cy="97407"/>
            </a:xfrm>
            <a:prstGeom prst="rect">
              <a:avLst/>
            </a:prstGeom>
            <a:solidFill>
              <a:srgbClr val="1212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3918452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6"/>
          <p:cNvSpPr/>
          <p:nvPr/>
        </p:nvSpPr>
        <p:spPr>
          <a:xfrm>
            <a:off x="-1920892" y="-674284"/>
            <a:ext cx="6476400" cy="6476700"/>
          </a:xfrm>
          <a:prstGeom prst="ellipse">
            <a:avLst/>
          </a:prstGeom>
          <a:noFill/>
          <a:ln w="12700" cap="flat" cmpd="sng">
            <a:solidFill>
              <a:srgbClr val="71717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7" name="Google Shape;347;p56"/>
          <p:cNvSpPr txBox="1"/>
          <p:nvPr/>
        </p:nvSpPr>
        <p:spPr>
          <a:xfrm>
            <a:off x="4946198" y="2290315"/>
            <a:ext cx="3380680" cy="566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es-ES_tradnl" sz="1800" err="1">
                <a:solidFill>
                  <a:srgbClr val="00B0F0"/>
                </a:solidFill>
                <a:latin typeface="Montserrat Medium" panose="02000505000000020004" pitchFamily="2" charset="77"/>
              </a:rPr>
              <a:t>Metrología</a:t>
            </a:r>
            <a:r>
              <a:rPr lang="en-US" altLang="es-ES_tradnl" sz="1800">
                <a:solidFill>
                  <a:srgbClr val="00B0F0"/>
                </a:solidFill>
                <a:latin typeface="Montserrat" panose="02000505000000020004" pitchFamily="2" charset="77"/>
              </a:rPr>
              <a:t> </a:t>
            </a:r>
            <a:r>
              <a:rPr lang="en-US" altLang="es-ES_tradnl" sz="1800" b="1">
                <a:solidFill>
                  <a:srgbClr val="00B0F0"/>
                </a:solidFill>
                <a:latin typeface="Montserrat ExtraBold" panose="02000505000000020004" pitchFamily="2" charset="77"/>
              </a:rPr>
              <a:t>Industrial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s-ES_tradnl" sz="1200" err="1">
                <a:latin typeface="Montserrat" panose="02000505000000020004" pitchFamily="2" charset="77"/>
              </a:rPr>
              <a:t>Aporte</a:t>
            </a:r>
            <a:r>
              <a:rPr lang="en-US" altLang="es-ES_tradnl" sz="1200">
                <a:latin typeface="Montserrat" panose="02000505000000020004" pitchFamily="2" charset="77"/>
              </a:rPr>
              <a:t> de </a:t>
            </a:r>
            <a:r>
              <a:rPr lang="en-US" altLang="es-ES_tradnl" sz="1200" err="1">
                <a:latin typeface="Montserrat" panose="02000505000000020004" pitchFamily="2" charset="77"/>
              </a:rPr>
              <a:t>trazabilidad</a:t>
            </a:r>
            <a:r>
              <a:rPr lang="en-US" altLang="es-ES_tradnl" sz="1200">
                <a:latin typeface="Montserrat" panose="02000505000000020004" pitchFamily="2" charset="77"/>
              </a:rPr>
              <a:t> a la </a:t>
            </a:r>
            <a:r>
              <a:rPr lang="en-US" altLang="es-ES_tradnl" sz="1200" err="1">
                <a:latin typeface="Montserrat" panose="02000505000000020004" pitchFamily="2" charset="77"/>
              </a:rPr>
              <a:t>industria</a:t>
            </a:r>
            <a:r>
              <a:rPr lang="en-US" altLang="es-ES_tradnl" sz="1200">
                <a:latin typeface="Montserrat" panose="02000505000000020004" pitchFamily="2" charset="77"/>
              </a:rPr>
              <a:t>.</a:t>
            </a:r>
          </a:p>
        </p:txBody>
      </p:sp>
      <p:sp>
        <p:nvSpPr>
          <p:cNvPr id="352" name="Google Shape;352;p56"/>
          <p:cNvSpPr txBox="1"/>
          <p:nvPr/>
        </p:nvSpPr>
        <p:spPr>
          <a:xfrm>
            <a:off x="458300" y="1925899"/>
            <a:ext cx="3504718" cy="1599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400"/>
            </a:pPr>
            <a:r>
              <a:rPr lang="es-AR" sz="2400" b="1">
                <a:latin typeface="Montserrat" panose="02000505000000020004" pitchFamily="2" charset="77"/>
              </a:rPr>
              <a:t>INTI - INM</a:t>
            </a:r>
          </a:p>
          <a:p>
            <a:pPr>
              <a:buSzPts val="1400"/>
            </a:pPr>
            <a:r>
              <a:rPr lang="es-AR" sz="1400" b="1">
                <a:latin typeface="Montserrat" panose="02000505000000020004" pitchFamily="2" charset="77"/>
              </a:rPr>
              <a:t>Instituto Nacional de Metrología</a:t>
            </a:r>
          </a:p>
          <a:p>
            <a:r>
              <a:rPr lang="en-US" altLang="es-ES_tradnl" sz="1800" b="1" err="1">
                <a:solidFill>
                  <a:srgbClr val="02ADDB"/>
                </a:solidFill>
                <a:latin typeface="Montserrat" panose="02000505000000020004" pitchFamily="2" charset="77"/>
              </a:rPr>
              <a:t>Único</a:t>
            </a:r>
            <a:r>
              <a:rPr lang="en-US" altLang="es-ES_tradnl" sz="1800" b="1">
                <a:solidFill>
                  <a:srgbClr val="02ADDB"/>
                </a:solidFill>
                <a:latin typeface="Montserrat" panose="02000505000000020004" pitchFamily="2" charset="77"/>
              </a:rPr>
              <a:t> </a:t>
            </a:r>
            <a:r>
              <a:rPr lang="en-US" altLang="es-ES_tradnl" sz="1800" b="1" err="1">
                <a:solidFill>
                  <a:srgbClr val="02ADDB"/>
                </a:solidFill>
                <a:latin typeface="Montserrat" panose="02000505000000020004" pitchFamily="2" charset="77"/>
              </a:rPr>
              <a:t>referente</a:t>
            </a:r>
            <a:r>
              <a:rPr lang="en-US" altLang="es-ES_tradnl" sz="1800" b="1">
                <a:solidFill>
                  <a:srgbClr val="02ADDB"/>
                </a:solidFill>
                <a:latin typeface="Montserrat" panose="02000505000000020004" pitchFamily="2" charset="77"/>
              </a:rPr>
              <a:t> </a:t>
            </a:r>
            <a:r>
              <a:rPr lang="en-US" altLang="es-ES_tradnl" sz="1800" b="1" err="1">
                <a:solidFill>
                  <a:srgbClr val="02ADDB"/>
                </a:solidFill>
                <a:latin typeface="Montserrat" panose="02000505000000020004" pitchFamily="2" charset="77"/>
              </a:rPr>
              <a:t>nacional</a:t>
            </a:r>
            <a:r>
              <a:rPr lang="en-US" altLang="es-ES_tradnl" sz="1800" b="1">
                <a:solidFill>
                  <a:srgbClr val="02ADDB"/>
                </a:solidFill>
                <a:latin typeface="Montserrat" panose="02000505000000020004" pitchFamily="2" charset="77"/>
              </a:rPr>
              <a:t> en </a:t>
            </a:r>
            <a:r>
              <a:rPr lang="en-US" altLang="es-ES_tradnl" sz="1800" b="1" err="1">
                <a:solidFill>
                  <a:srgbClr val="02ADDB"/>
                </a:solidFill>
                <a:latin typeface="Montserrat" panose="02000505000000020004" pitchFamily="2" charset="77"/>
              </a:rPr>
              <a:t>materia</a:t>
            </a:r>
            <a:r>
              <a:rPr lang="en-US" altLang="es-ES_tradnl" sz="1800" b="1">
                <a:solidFill>
                  <a:srgbClr val="02ADDB"/>
                </a:solidFill>
                <a:latin typeface="Montserrat" panose="02000505000000020004" pitchFamily="2" charset="77"/>
              </a:rPr>
              <a:t> de </a:t>
            </a:r>
            <a:r>
              <a:rPr lang="en-US" altLang="es-ES_tradnl" sz="1800" b="1" err="1">
                <a:solidFill>
                  <a:srgbClr val="02ADDB"/>
                </a:solidFill>
                <a:latin typeface="Montserrat" panose="02000505000000020004" pitchFamily="2" charset="77"/>
              </a:rPr>
              <a:t>mediciones</a:t>
            </a:r>
            <a:endParaRPr lang="en-US" altLang="es-ES_tradnl" sz="1800" b="1">
              <a:solidFill>
                <a:srgbClr val="02ADDB"/>
              </a:solidFill>
              <a:latin typeface="Montserrat" panose="02000505000000020004" pitchFamily="2" charset="77"/>
            </a:endParaRPr>
          </a:p>
          <a:p>
            <a:pPr>
              <a:buSzPts val="1400"/>
            </a:pPr>
            <a:endParaRPr lang="es-AR" sz="2400" b="1">
              <a:latin typeface="Montserrat Black" panose="00000A00000000000000" pitchFamily="2" charset="0"/>
            </a:endParaRPr>
          </a:p>
        </p:txBody>
      </p:sp>
      <p:sp>
        <p:nvSpPr>
          <p:cNvPr id="18" name="Google Shape;347;p56"/>
          <p:cNvSpPr txBox="1"/>
          <p:nvPr/>
        </p:nvSpPr>
        <p:spPr>
          <a:xfrm>
            <a:off x="4780106" y="3533198"/>
            <a:ext cx="3664078" cy="566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es-ES_tradnl" sz="1800" err="1">
                <a:solidFill>
                  <a:srgbClr val="00B0F0"/>
                </a:solidFill>
                <a:latin typeface="Montserrat Medium" panose="02000505000000020004" pitchFamily="2" charset="77"/>
              </a:rPr>
              <a:t>Metrología</a:t>
            </a:r>
            <a:r>
              <a:rPr lang="en-US" altLang="es-ES_tradnl" sz="1800">
                <a:solidFill>
                  <a:srgbClr val="00B0F0"/>
                </a:solidFill>
                <a:latin typeface="Montserrat" panose="02000505000000020004" pitchFamily="2" charset="77"/>
              </a:rPr>
              <a:t> </a:t>
            </a:r>
            <a:r>
              <a:rPr lang="en-US" altLang="es-ES_tradnl" sz="1800" b="1">
                <a:solidFill>
                  <a:srgbClr val="00B0F0"/>
                </a:solidFill>
                <a:latin typeface="Montserrat ExtraBold" panose="02000505000000020004" pitchFamily="2" charset="77"/>
              </a:rPr>
              <a:t>Legal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s-ES_tradnl" sz="1200" err="1">
                <a:latin typeface="Montserrat" panose="02000505000000020004" pitchFamily="2" charset="77"/>
              </a:rPr>
              <a:t>Aprobación</a:t>
            </a:r>
            <a:r>
              <a:rPr lang="en-US" altLang="es-ES_tradnl" sz="1200">
                <a:latin typeface="Montserrat" panose="02000505000000020004" pitchFamily="2" charset="77"/>
              </a:rPr>
              <a:t> de </a:t>
            </a:r>
            <a:r>
              <a:rPr lang="en-US" altLang="es-ES_tradnl" sz="1200" err="1">
                <a:latin typeface="Montserrat" panose="02000505000000020004" pitchFamily="2" charset="77"/>
              </a:rPr>
              <a:t>modelos</a:t>
            </a:r>
            <a:r>
              <a:rPr lang="en-US" altLang="es-ES_tradnl" sz="1200">
                <a:latin typeface="Montserrat" panose="02000505000000020004" pitchFamily="2" charset="77"/>
              </a:rPr>
              <a:t> y </a:t>
            </a:r>
            <a:r>
              <a:rPr lang="en-US" altLang="es-ES_tradnl" sz="1200" err="1">
                <a:latin typeface="Montserrat" panose="02000505000000020004" pitchFamily="2" charset="77"/>
              </a:rPr>
              <a:t>verificación</a:t>
            </a:r>
            <a:r>
              <a:rPr lang="en-US" altLang="es-ES_tradnl" sz="1200">
                <a:latin typeface="Montserrat" panose="02000505000000020004" pitchFamily="2" charset="77"/>
              </a:rPr>
              <a:t> de </a:t>
            </a:r>
            <a:r>
              <a:rPr lang="en-US" altLang="es-ES_tradnl" sz="1200" err="1">
                <a:latin typeface="Montserrat" panose="02000505000000020004" pitchFamily="2" charset="77"/>
              </a:rPr>
              <a:t>instrumentos</a:t>
            </a:r>
            <a:r>
              <a:rPr lang="en-US" altLang="es-ES_tradnl" sz="1200">
                <a:latin typeface="Montserrat" panose="02000505000000020004" pitchFamily="2" charset="77"/>
              </a:rPr>
              <a:t>.</a:t>
            </a:r>
            <a:endParaRPr lang="es-AR" sz="1200">
              <a:solidFill>
                <a:srgbClr val="374756"/>
              </a:solidFill>
              <a:latin typeface="Montserrat" panose="02000505000000020004" pitchFamily="2" charset="77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" name="32 Elipse"/>
          <p:cNvSpPr/>
          <p:nvPr/>
        </p:nvSpPr>
        <p:spPr>
          <a:xfrm>
            <a:off x="4005072" y="1135370"/>
            <a:ext cx="550436" cy="55043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s-AR" sz="1800">
              <a:solidFill>
                <a:srgbClr val="00ABD6"/>
              </a:solidFill>
              <a:latin typeface="Encode Sans" panose="020B0604020202020204" charset="0"/>
            </a:endParaRPr>
          </a:p>
        </p:txBody>
      </p:sp>
      <p:sp>
        <p:nvSpPr>
          <p:cNvPr id="36" name="Google Shape;347;p56"/>
          <p:cNvSpPr txBox="1"/>
          <p:nvPr/>
        </p:nvSpPr>
        <p:spPr>
          <a:xfrm>
            <a:off x="4715735" y="1146316"/>
            <a:ext cx="4142657" cy="566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es-ES_tradnl" sz="1800" err="1">
                <a:solidFill>
                  <a:srgbClr val="00B0F0"/>
                </a:solidFill>
                <a:latin typeface="Montserrat Medium" panose="02000505000000020004" pitchFamily="2" charset="77"/>
              </a:rPr>
              <a:t>Metrología</a:t>
            </a:r>
            <a:r>
              <a:rPr lang="en-US" altLang="es-ES_tradnl" sz="1800">
                <a:solidFill>
                  <a:srgbClr val="00B0F0"/>
                </a:solidFill>
                <a:latin typeface="Montserrat" panose="02000505000000020004" pitchFamily="2" charset="77"/>
              </a:rPr>
              <a:t> </a:t>
            </a:r>
            <a:r>
              <a:rPr lang="en-US" altLang="es-ES_tradnl" sz="1800" b="1" err="1">
                <a:solidFill>
                  <a:srgbClr val="00B0F0"/>
                </a:solidFill>
                <a:latin typeface="Montserrat ExtraBold" panose="02000505000000020004" pitchFamily="2" charset="77"/>
              </a:rPr>
              <a:t>Científica</a:t>
            </a:r>
            <a:endParaRPr lang="en-US" altLang="es-ES_tradnl" sz="1800" b="1">
              <a:solidFill>
                <a:srgbClr val="00B0F0"/>
              </a:solidFill>
              <a:latin typeface="Montserrat ExtraBold" panose="02000505000000020004" pitchFamily="2" charset="77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es-ES_tradnl" sz="1200" err="1">
                <a:latin typeface="Montserrat" panose="02000505000000020004" pitchFamily="2" charset="77"/>
              </a:rPr>
              <a:t>Realización</a:t>
            </a:r>
            <a:r>
              <a:rPr lang="en-US" altLang="es-ES_tradnl" sz="1200">
                <a:latin typeface="Montserrat" panose="02000505000000020004" pitchFamily="2" charset="77"/>
              </a:rPr>
              <a:t> de </a:t>
            </a:r>
            <a:r>
              <a:rPr lang="en-US" altLang="es-ES_tradnl" sz="1200" err="1">
                <a:latin typeface="Montserrat" panose="02000505000000020004" pitchFamily="2" charset="77"/>
              </a:rPr>
              <a:t>patrones</a:t>
            </a:r>
            <a:r>
              <a:rPr lang="en-US" altLang="es-ES_tradnl" sz="1200">
                <a:latin typeface="Montserrat" panose="02000505000000020004" pitchFamily="2" charset="77"/>
              </a:rPr>
              <a:t> </a:t>
            </a:r>
            <a:r>
              <a:rPr lang="en-US" altLang="es-ES_tradnl" sz="1200" err="1">
                <a:latin typeface="Montserrat" panose="02000505000000020004" pitchFamily="2" charset="77"/>
              </a:rPr>
              <a:t>nacionales</a:t>
            </a:r>
            <a:r>
              <a:rPr lang="en-US" altLang="es-ES_tradnl" sz="1200">
                <a:latin typeface="Montserrat" panose="02000505000000020004" pitchFamily="2" charset="77"/>
              </a:rPr>
              <a:t>.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B780B02E-0DF4-D044-AAB0-0BE1BF97F63C}"/>
              </a:ext>
            </a:extLst>
          </p:cNvPr>
          <p:cNvGrpSpPr/>
          <p:nvPr/>
        </p:nvGrpSpPr>
        <p:grpSpPr>
          <a:xfrm>
            <a:off x="8284823" y="251425"/>
            <a:ext cx="934752" cy="891549"/>
            <a:chOff x="7912592" y="3597658"/>
            <a:chExt cx="934752" cy="891549"/>
          </a:xfrm>
        </p:grpSpPr>
        <p:sp>
          <p:nvSpPr>
            <p:cNvPr id="31" name="Arco 30">
              <a:extLst>
                <a:ext uri="{FF2B5EF4-FFF2-40B4-BE49-F238E27FC236}">
                  <a16:creationId xmlns:a16="http://schemas.microsoft.com/office/drawing/2014/main" id="{2000B156-A877-2C4C-97EE-D07DA26F2244}"/>
                </a:ext>
              </a:extLst>
            </p:cNvPr>
            <p:cNvSpPr/>
            <p:nvPr userDrawn="1"/>
          </p:nvSpPr>
          <p:spPr>
            <a:xfrm rot="5400000">
              <a:off x="7954647" y="3597658"/>
              <a:ext cx="342638" cy="342638"/>
            </a:xfrm>
            <a:prstGeom prst="arc">
              <a:avLst/>
            </a:prstGeom>
            <a:ln w="95250">
              <a:solidFill>
                <a:srgbClr val="121212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2" name="Arco de bloque 31">
              <a:extLst>
                <a:ext uri="{FF2B5EF4-FFF2-40B4-BE49-F238E27FC236}">
                  <a16:creationId xmlns:a16="http://schemas.microsoft.com/office/drawing/2014/main" id="{22528076-1D99-2043-BEFC-07BEFB8FFE09}"/>
                </a:ext>
              </a:extLst>
            </p:cNvPr>
            <p:cNvSpPr/>
            <p:nvPr userDrawn="1"/>
          </p:nvSpPr>
          <p:spPr>
            <a:xfrm rot="16200000" flipH="1">
              <a:off x="8427597" y="3824186"/>
              <a:ext cx="426747" cy="412746"/>
            </a:xfrm>
            <a:prstGeom prst="blockArc">
              <a:avLst/>
            </a:prstGeom>
            <a:solidFill>
              <a:srgbClr val="121212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37" name="Arco de bloque 36">
              <a:extLst>
                <a:ext uri="{FF2B5EF4-FFF2-40B4-BE49-F238E27FC236}">
                  <a16:creationId xmlns:a16="http://schemas.microsoft.com/office/drawing/2014/main" id="{033794CC-01DE-8C4E-ADF9-2326E4E112E6}"/>
                </a:ext>
              </a:extLst>
            </p:cNvPr>
            <p:cNvSpPr/>
            <p:nvPr userDrawn="1"/>
          </p:nvSpPr>
          <p:spPr>
            <a:xfrm rot="21600000" flipH="1">
              <a:off x="7912592" y="4076461"/>
              <a:ext cx="426747" cy="412746"/>
            </a:xfrm>
            <a:prstGeom prst="blockArc">
              <a:avLst/>
            </a:prstGeom>
            <a:solidFill>
              <a:srgbClr val="1212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E6B02091-9359-3945-895C-4EBD2C03205D}"/>
                </a:ext>
              </a:extLst>
            </p:cNvPr>
            <p:cNvSpPr/>
            <p:nvPr userDrawn="1"/>
          </p:nvSpPr>
          <p:spPr>
            <a:xfrm>
              <a:off x="8246149" y="3597658"/>
              <a:ext cx="97407" cy="97407"/>
            </a:xfrm>
            <a:prstGeom prst="rect">
              <a:avLst/>
            </a:prstGeom>
            <a:solidFill>
              <a:srgbClr val="1212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39" name="Rectángulo 38">
            <a:extLst>
              <a:ext uri="{FF2B5EF4-FFF2-40B4-BE49-F238E27FC236}">
                <a16:creationId xmlns:a16="http://schemas.microsoft.com/office/drawing/2014/main" id="{80D4E59D-7A66-1343-8EAC-611CB01F109F}"/>
              </a:ext>
            </a:extLst>
          </p:cNvPr>
          <p:cNvSpPr/>
          <p:nvPr/>
        </p:nvSpPr>
        <p:spPr>
          <a:xfrm>
            <a:off x="8771296" y="4486272"/>
            <a:ext cx="187297" cy="1085851"/>
          </a:xfrm>
          <a:prstGeom prst="rect">
            <a:avLst/>
          </a:prstGeom>
          <a:solidFill>
            <a:srgbClr val="5CC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D8D89DB-FEE2-DE46-8F45-BDD9064B1ACC}"/>
              </a:ext>
            </a:extLst>
          </p:cNvPr>
          <p:cNvSpPr txBox="1"/>
          <p:nvPr/>
        </p:nvSpPr>
        <p:spPr>
          <a:xfrm>
            <a:off x="4080764" y="1143139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>
                <a:solidFill>
                  <a:srgbClr val="A762C3"/>
                </a:solidFill>
                <a:latin typeface="Montserrat" panose="02000505000000020004" pitchFamily="2" charset="77"/>
              </a:rPr>
              <a:t>1.</a:t>
            </a:r>
          </a:p>
        </p:txBody>
      </p:sp>
      <p:sp>
        <p:nvSpPr>
          <p:cNvPr id="42" name="32 Elipse">
            <a:extLst>
              <a:ext uri="{FF2B5EF4-FFF2-40B4-BE49-F238E27FC236}">
                <a16:creationId xmlns:a16="http://schemas.microsoft.com/office/drawing/2014/main" id="{1D9D046A-62E4-0844-B80F-1231601C54CC}"/>
              </a:ext>
            </a:extLst>
          </p:cNvPr>
          <p:cNvSpPr/>
          <p:nvPr/>
        </p:nvSpPr>
        <p:spPr>
          <a:xfrm>
            <a:off x="4229670" y="2306827"/>
            <a:ext cx="550436" cy="55043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s-AR" sz="1800">
              <a:solidFill>
                <a:srgbClr val="00ABD6"/>
              </a:solidFill>
              <a:latin typeface="Encode Sans" panose="020B060402020202020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A42A11D3-17A0-6F41-A591-0329E890C1BD}"/>
              </a:ext>
            </a:extLst>
          </p:cNvPr>
          <p:cNvSpPr txBox="1"/>
          <p:nvPr/>
        </p:nvSpPr>
        <p:spPr>
          <a:xfrm>
            <a:off x="4305362" y="2314596"/>
            <a:ext cx="506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>
                <a:solidFill>
                  <a:srgbClr val="A762C3"/>
                </a:solidFill>
                <a:latin typeface="Montserrat" panose="02000505000000020004" pitchFamily="2" charset="77"/>
              </a:rPr>
              <a:t>2.</a:t>
            </a:r>
          </a:p>
        </p:txBody>
      </p:sp>
      <p:sp>
        <p:nvSpPr>
          <p:cNvPr id="44" name="32 Elipse">
            <a:extLst>
              <a:ext uri="{FF2B5EF4-FFF2-40B4-BE49-F238E27FC236}">
                <a16:creationId xmlns:a16="http://schemas.microsoft.com/office/drawing/2014/main" id="{9EF015CE-A7D0-414C-B744-0F8E7F19E4DA}"/>
              </a:ext>
            </a:extLst>
          </p:cNvPr>
          <p:cNvSpPr/>
          <p:nvPr/>
        </p:nvSpPr>
        <p:spPr>
          <a:xfrm>
            <a:off x="4005072" y="3525429"/>
            <a:ext cx="550436" cy="55043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s-AR" sz="1800">
              <a:solidFill>
                <a:srgbClr val="00ABD6"/>
              </a:solidFill>
              <a:latin typeface="Encode Sans" panose="020B060402020202020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3A6B80BE-F869-2D47-A352-D9BE185BA695}"/>
              </a:ext>
            </a:extLst>
          </p:cNvPr>
          <p:cNvSpPr txBox="1"/>
          <p:nvPr/>
        </p:nvSpPr>
        <p:spPr>
          <a:xfrm>
            <a:off x="4080764" y="3533198"/>
            <a:ext cx="498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>
                <a:solidFill>
                  <a:srgbClr val="A762C3"/>
                </a:solidFill>
                <a:latin typeface="Montserrat" panose="02000505000000020004" pitchFamily="2" charset="77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2072253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83EFF6E-9DFF-6B48-B8C8-557C1ECD5D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02581" cy="5143500"/>
          </a:xfrm>
          <a:prstGeom prst="rect">
            <a:avLst/>
          </a:prstGeom>
        </p:spPr>
      </p:pic>
      <p:sp>
        <p:nvSpPr>
          <p:cNvPr id="20" name="Redondear rectángulo de una esquina 19">
            <a:extLst>
              <a:ext uri="{FF2B5EF4-FFF2-40B4-BE49-F238E27FC236}">
                <a16:creationId xmlns:a16="http://schemas.microsoft.com/office/drawing/2014/main" id="{0FC928B9-3BD3-8947-9E36-FE2684CD0716}"/>
              </a:ext>
            </a:extLst>
          </p:cNvPr>
          <p:cNvSpPr/>
          <p:nvPr/>
        </p:nvSpPr>
        <p:spPr>
          <a:xfrm flipV="1">
            <a:off x="-984918" y="-969386"/>
            <a:ext cx="4663042" cy="2511489"/>
          </a:xfrm>
          <a:prstGeom prst="round1Rect">
            <a:avLst/>
          </a:prstGeom>
          <a:solidFill>
            <a:srgbClr val="06388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A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32 Elipse">
            <a:extLst>
              <a:ext uri="{FF2B5EF4-FFF2-40B4-BE49-F238E27FC236}">
                <a16:creationId xmlns:a16="http://schemas.microsoft.com/office/drawing/2014/main" id="{40EF38FA-3EE6-0447-ABFB-229C532B73AE}"/>
              </a:ext>
            </a:extLst>
          </p:cNvPr>
          <p:cNvSpPr/>
          <p:nvPr/>
        </p:nvSpPr>
        <p:spPr>
          <a:xfrm>
            <a:off x="7341416" y="2346898"/>
            <a:ext cx="696106" cy="696106"/>
          </a:xfrm>
          <a:prstGeom prst="ellipse">
            <a:avLst/>
          </a:prstGeom>
          <a:solidFill>
            <a:srgbClr val="06388C">
              <a:alpha val="4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s-AR" sz="1800">
              <a:solidFill>
                <a:schemeClr val="bg1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38" name="Google Shape;347;p56">
            <a:extLst>
              <a:ext uri="{FF2B5EF4-FFF2-40B4-BE49-F238E27FC236}">
                <a16:creationId xmlns:a16="http://schemas.microsoft.com/office/drawing/2014/main" id="{4CE1CAEE-5A3E-D441-B23C-31A41943F2E5}"/>
              </a:ext>
            </a:extLst>
          </p:cNvPr>
          <p:cNvSpPr txBox="1"/>
          <p:nvPr/>
        </p:nvSpPr>
        <p:spPr>
          <a:xfrm>
            <a:off x="401451" y="96370"/>
            <a:ext cx="3516295" cy="1445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100"/>
            </a:pPr>
            <a:r>
              <a:rPr lang="es-AR" sz="1800" b="1" kern="100">
                <a:solidFill>
                  <a:schemeClr val="bg1"/>
                </a:solidFill>
                <a:latin typeface="Montserrat" panose="02000505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El INTI es el socio estratégico en el camino hacia la excelencia.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FD13B749-E84B-2744-A132-C0DFE075D0E3}"/>
              </a:ext>
            </a:extLst>
          </p:cNvPr>
          <p:cNvSpPr/>
          <p:nvPr/>
        </p:nvSpPr>
        <p:spPr>
          <a:xfrm>
            <a:off x="9050351" y="-14115"/>
            <a:ext cx="187297" cy="833351"/>
          </a:xfrm>
          <a:prstGeom prst="rect">
            <a:avLst/>
          </a:prstGeom>
          <a:solidFill>
            <a:srgbClr val="06388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47" name="Grupo 46">
            <a:extLst>
              <a:ext uri="{FF2B5EF4-FFF2-40B4-BE49-F238E27FC236}">
                <a16:creationId xmlns:a16="http://schemas.microsoft.com/office/drawing/2014/main" id="{28C1555E-D659-5F49-910D-9DCA5A8A7F32}"/>
              </a:ext>
            </a:extLst>
          </p:cNvPr>
          <p:cNvGrpSpPr/>
          <p:nvPr/>
        </p:nvGrpSpPr>
        <p:grpSpPr>
          <a:xfrm>
            <a:off x="8077197" y="4126381"/>
            <a:ext cx="934752" cy="891549"/>
            <a:chOff x="7912592" y="3597658"/>
            <a:chExt cx="934752" cy="891549"/>
          </a:xfrm>
        </p:grpSpPr>
        <p:sp>
          <p:nvSpPr>
            <p:cNvPr id="48" name="Arco 47">
              <a:extLst>
                <a:ext uri="{FF2B5EF4-FFF2-40B4-BE49-F238E27FC236}">
                  <a16:creationId xmlns:a16="http://schemas.microsoft.com/office/drawing/2014/main" id="{E0F2C990-C173-9941-919C-CB818E6AAF2C}"/>
                </a:ext>
              </a:extLst>
            </p:cNvPr>
            <p:cNvSpPr/>
            <p:nvPr userDrawn="1"/>
          </p:nvSpPr>
          <p:spPr>
            <a:xfrm rot="5400000">
              <a:off x="7954647" y="3597658"/>
              <a:ext cx="342638" cy="342638"/>
            </a:xfrm>
            <a:prstGeom prst="arc">
              <a:avLst/>
            </a:prstGeom>
            <a:ln w="95250">
              <a:solidFill>
                <a:srgbClr val="121212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9" name="Arco de bloque 48">
              <a:extLst>
                <a:ext uri="{FF2B5EF4-FFF2-40B4-BE49-F238E27FC236}">
                  <a16:creationId xmlns:a16="http://schemas.microsoft.com/office/drawing/2014/main" id="{85F82806-4D23-2948-9FE8-CE9F66787A18}"/>
                </a:ext>
              </a:extLst>
            </p:cNvPr>
            <p:cNvSpPr/>
            <p:nvPr userDrawn="1"/>
          </p:nvSpPr>
          <p:spPr>
            <a:xfrm rot="16200000" flipH="1">
              <a:off x="8427597" y="3824186"/>
              <a:ext cx="426747" cy="412746"/>
            </a:xfrm>
            <a:prstGeom prst="blockArc">
              <a:avLst/>
            </a:prstGeom>
            <a:solidFill>
              <a:srgbClr val="121212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50" name="Arco de bloque 49">
              <a:extLst>
                <a:ext uri="{FF2B5EF4-FFF2-40B4-BE49-F238E27FC236}">
                  <a16:creationId xmlns:a16="http://schemas.microsoft.com/office/drawing/2014/main" id="{B7105C32-2EE1-BE43-8A1E-F630C22A9097}"/>
                </a:ext>
              </a:extLst>
            </p:cNvPr>
            <p:cNvSpPr/>
            <p:nvPr userDrawn="1"/>
          </p:nvSpPr>
          <p:spPr>
            <a:xfrm rot="21600000" flipH="1">
              <a:off x="7912592" y="4076461"/>
              <a:ext cx="426747" cy="412746"/>
            </a:xfrm>
            <a:prstGeom prst="blockArc">
              <a:avLst/>
            </a:prstGeom>
            <a:solidFill>
              <a:srgbClr val="1212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2F8A7B53-5650-E747-B4A1-08A2F7796CB2}"/>
                </a:ext>
              </a:extLst>
            </p:cNvPr>
            <p:cNvSpPr/>
            <p:nvPr userDrawn="1"/>
          </p:nvSpPr>
          <p:spPr>
            <a:xfrm>
              <a:off x="8246149" y="3597658"/>
              <a:ext cx="97407" cy="97407"/>
            </a:xfrm>
            <a:prstGeom prst="rect">
              <a:avLst/>
            </a:prstGeom>
            <a:solidFill>
              <a:srgbClr val="121212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3206876446"/>
      </p:ext>
    </p:extLst>
  </p:cSld>
  <p:clrMapOvr>
    <a:masterClrMapping/>
  </p:clrMapOvr>
</p:sld>
</file>

<file path=ppt/theme/theme1.xml><?xml version="1.0" encoding="utf-8"?>
<a:theme xmlns:a="http://schemas.openxmlformats.org/drawingml/2006/main" name="1_Simple Light">
  <a:themeElements>
    <a:clrScheme name="INTI 2019 1">
      <a:dk1>
        <a:srgbClr val="323E46"/>
      </a:dk1>
      <a:lt1>
        <a:srgbClr val="FFFFFF"/>
      </a:lt1>
      <a:dk2>
        <a:srgbClr val="06388C"/>
      </a:dk2>
      <a:lt2>
        <a:srgbClr val="2AADD2"/>
      </a:lt2>
      <a:accent1>
        <a:srgbClr val="D0D3D4"/>
      </a:accent1>
      <a:accent2>
        <a:srgbClr val="DF521D"/>
      </a:accent2>
      <a:accent3>
        <a:srgbClr val="79529C"/>
      </a:accent3>
      <a:accent4>
        <a:srgbClr val="108160"/>
      </a:accent4>
      <a:accent5>
        <a:srgbClr val="FEC130"/>
      </a:accent5>
      <a:accent6>
        <a:srgbClr val="06388C"/>
      </a:accent6>
      <a:hlink>
        <a:srgbClr val="1CACD4"/>
      </a:hlink>
      <a:folHlink>
        <a:srgbClr val="333F4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</TotalTime>
  <Words>893</Words>
  <Application>Microsoft Office PowerPoint</Application>
  <PresentationFormat>Presentación en pantalla (16:9)</PresentationFormat>
  <Paragraphs>264</Paragraphs>
  <Slides>21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4" baseType="lpstr">
      <vt:lpstr>Arial</vt:lpstr>
      <vt:lpstr>Calibri</vt:lpstr>
      <vt:lpstr>Encode Sans</vt:lpstr>
      <vt:lpstr>Helvetica</vt:lpstr>
      <vt:lpstr>Helvetica Neue</vt:lpstr>
      <vt:lpstr>Montserrat</vt:lpstr>
      <vt:lpstr>Montserrat Black</vt:lpstr>
      <vt:lpstr>Montserrat ExtraBold</vt:lpstr>
      <vt:lpstr>Montserrat Light</vt:lpstr>
      <vt:lpstr>Montserrat Medium</vt:lpstr>
      <vt:lpstr>Montserrat SemiBold</vt:lpstr>
      <vt:lpstr>Noto Sans Symbols</vt:lpstr>
      <vt:lpstr>1_Simple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Claudio Daniel Biancofiore</cp:lastModifiedBy>
  <cp:revision>9</cp:revision>
  <dcterms:created xsi:type="dcterms:W3CDTF">2023-01-16T17:22:36Z</dcterms:created>
  <dcterms:modified xsi:type="dcterms:W3CDTF">2025-04-07T18:08:22Z</dcterms:modified>
</cp:coreProperties>
</file>